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740" r:id="rId4"/>
  </p:sldMasterIdLst>
  <p:notesMasterIdLst>
    <p:notesMasterId r:id="rId26"/>
  </p:notesMasterIdLst>
  <p:handoutMasterIdLst>
    <p:handoutMasterId r:id="rId27"/>
  </p:handoutMasterIdLst>
  <p:sldIdLst>
    <p:sldId id="561" r:id="rId5"/>
    <p:sldId id="559" r:id="rId6"/>
    <p:sldId id="599" r:id="rId7"/>
    <p:sldId id="601" r:id="rId8"/>
    <p:sldId id="613" r:id="rId9"/>
    <p:sldId id="614" r:id="rId10"/>
    <p:sldId id="603" r:id="rId11"/>
    <p:sldId id="617" r:id="rId12"/>
    <p:sldId id="619" r:id="rId13"/>
    <p:sldId id="609" r:id="rId14"/>
    <p:sldId id="618" r:id="rId15"/>
    <p:sldId id="620" r:id="rId16"/>
    <p:sldId id="621" r:id="rId17"/>
    <p:sldId id="610" r:id="rId18"/>
    <p:sldId id="611" r:id="rId19"/>
    <p:sldId id="567" r:id="rId20"/>
    <p:sldId id="622" r:id="rId21"/>
    <p:sldId id="606" r:id="rId22"/>
    <p:sldId id="623" r:id="rId23"/>
    <p:sldId id="572" r:id="rId24"/>
    <p:sldId id="625" r:id="rId2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286"/>
    <a:srgbClr val="2E42A4"/>
    <a:srgbClr val="2427AE"/>
    <a:srgbClr val="F49E48"/>
    <a:srgbClr val="FB8D3B"/>
    <a:srgbClr val="9900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03" autoAdjust="0"/>
    <p:restoredTop sz="89985" autoAdjust="0"/>
  </p:normalViewPr>
  <p:slideViewPr>
    <p:cSldViewPr>
      <p:cViewPr varScale="1">
        <p:scale>
          <a:sx n="105" d="100"/>
          <a:sy n="105" d="100"/>
        </p:scale>
        <p:origin x="-1728" y="-112"/>
      </p:cViewPr>
      <p:guideLst>
        <p:guide orient="horz" pos="3120"/>
        <p:guide orient="horz" pos="768"/>
        <p:guide orient="horz" pos="3504"/>
        <p:guide pos="48"/>
        <p:guide pos="5664"/>
        <p:guide pos="144"/>
        <p:guide pos="2976"/>
      </p:guideLst>
    </p:cSldViewPr>
  </p:slideViewPr>
  <p:outlineViewPr>
    <p:cViewPr>
      <p:scale>
        <a:sx n="33" d="100"/>
        <a:sy n="33" d="100"/>
      </p:scale>
      <p:origin x="0" y="8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12" y="-156"/>
      </p:cViewPr>
      <p:guideLst>
        <p:guide orient="horz" pos="3430"/>
        <p:guide orient="horz" pos="3532"/>
        <p:guide orient="horz" pos="5866"/>
        <p:guide orient="horz" pos="334"/>
        <p:guide pos="230"/>
        <p:guide pos="4378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B19BE-6DB4-6D4F-BCFD-3EE0D7FDFEE1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324A4-4E16-8F4C-B68A-09B51872D72E}">
      <dgm:prSet phldrT="[Text]"/>
      <dgm:spPr/>
      <dgm:t>
        <a:bodyPr/>
        <a:lstStyle/>
        <a:p>
          <a:r>
            <a:rPr lang="en-US" dirty="0" smtClean="0"/>
            <a:t>Interviews</a:t>
          </a:r>
          <a:endParaRPr lang="en-US" dirty="0"/>
        </a:p>
      </dgm:t>
    </dgm:pt>
    <dgm:pt modelId="{52902B9D-BF95-8942-91A1-1A8646FFFB3E}" type="parTrans" cxnId="{C88B2F73-E315-FC49-B12F-37F62B5FC53B}">
      <dgm:prSet/>
      <dgm:spPr/>
      <dgm:t>
        <a:bodyPr/>
        <a:lstStyle/>
        <a:p>
          <a:endParaRPr lang="en-US"/>
        </a:p>
      </dgm:t>
    </dgm:pt>
    <dgm:pt modelId="{FA409AED-4BB1-DC4D-BF97-586DBB754ABB}" type="sibTrans" cxnId="{C88B2F73-E315-FC49-B12F-37F62B5FC53B}">
      <dgm:prSet/>
      <dgm:spPr/>
      <dgm:t>
        <a:bodyPr/>
        <a:lstStyle/>
        <a:p>
          <a:endParaRPr lang="en-US"/>
        </a:p>
      </dgm:t>
    </dgm:pt>
    <dgm:pt modelId="{498F50B1-C8DD-1B4B-9547-CB65A9EEABED}">
      <dgm:prSet phldrT="[Text]"/>
      <dgm:spPr/>
      <dgm:t>
        <a:bodyPr/>
        <a:lstStyle/>
        <a:p>
          <a:r>
            <a:rPr lang="en-US" dirty="0" smtClean="0"/>
            <a:t>Producers</a:t>
          </a:r>
          <a:endParaRPr lang="en-US" dirty="0"/>
        </a:p>
      </dgm:t>
    </dgm:pt>
    <dgm:pt modelId="{BABBB818-CC34-9547-9678-3A539CD8E652}" type="parTrans" cxnId="{2EDFB867-862F-CA45-8548-E73A18E87971}">
      <dgm:prSet/>
      <dgm:spPr/>
      <dgm:t>
        <a:bodyPr/>
        <a:lstStyle/>
        <a:p>
          <a:endParaRPr lang="en-US"/>
        </a:p>
      </dgm:t>
    </dgm:pt>
    <dgm:pt modelId="{2C14469B-3CC4-5142-9BE2-A4F25283DF30}" type="sibTrans" cxnId="{2EDFB867-862F-CA45-8548-E73A18E87971}">
      <dgm:prSet/>
      <dgm:spPr/>
      <dgm:t>
        <a:bodyPr/>
        <a:lstStyle/>
        <a:p>
          <a:endParaRPr lang="en-US"/>
        </a:p>
      </dgm:t>
    </dgm:pt>
    <dgm:pt modelId="{1B40ADB7-7207-854E-8549-745327DC657F}">
      <dgm:prSet phldrT="[Text]"/>
      <dgm:spPr/>
      <dgm:t>
        <a:bodyPr/>
        <a:lstStyle/>
        <a:p>
          <a:r>
            <a:rPr lang="en-US" dirty="0" smtClean="0"/>
            <a:t>Consumers</a:t>
          </a:r>
          <a:endParaRPr lang="en-US" dirty="0"/>
        </a:p>
      </dgm:t>
    </dgm:pt>
    <dgm:pt modelId="{14C6366B-08CD-234B-BE5F-5E8F36886CD4}" type="parTrans" cxnId="{2705AFED-C34A-D645-B306-16AB497BDD8D}">
      <dgm:prSet/>
      <dgm:spPr/>
      <dgm:t>
        <a:bodyPr/>
        <a:lstStyle/>
        <a:p>
          <a:endParaRPr lang="en-US"/>
        </a:p>
      </dgm:t>
    </dgm:pt>
    <dgm:pt modelId="{6660EA8A-1756-2045-B87C-EEFCF26846F9}" type="sibTrans" cxnId="{2705AFED-C34A-D645-B306-16AB497BDD8D}">
      <dgm:prSet/>
      <dgm:spPr/>
      <dgm:t>
        <a:bodyPr/>
        <a:lstStyle/>
        <a:p>
          <a:endParaRPr lang="en-US"/>
        </a:p>
      </dgm:t>
    </dgm:pt>
    <dgm:pt modelId="{B4895D4F-57D5-1A48-B481-A80C6A16040D}">
      <dgm:prSet phldrT="[Text]"/>
      <dgm:spPr/>
      <dgm:t>
        <a:bodyPr/>
        <a:lstStyle/>
        <a:p>
          <a:r>
            <a:rPr lang="en-US" dirty="0" smtClean="0"/>
            <a:t>Sources</a:t>
          </a:r>
          <a:endParaRPr lang="en-US" dirty="0"/>
        </a:p>
      </dgm:t>
    </dgm:pt>
    <dgm:pt modelId="{E7449212-1CD3-7147-9680-B97E2A7C685C}" type="parTrans" cxnId="{A186D43F-0385-3640-A966-C1BAE183E1FD}">
      <dgm:prSet/>
      <dgm:spPr/>
      <dgm:t>
        <a:bodyPr/>
        <a:lstStyle/>
        <a:p>
          <a:endParaRPr lang="en-US"/>
        </a:p>
      </dgm:t>
    </dgm:pt>
    <dgm:pt modelId="{6AD09D13-F407-A842-AB57-0317D217918C}" type="sibTrans" cxnId="{A186D43F-0385-3640-A966-C1BAE183E1FD}">
      <dgm:prSet/>
      <dgm:spPr/>
      <dgm:t>
        <a:bodyPr/>
        <a:lstStyle/>
        <a:p>
          <a:endParaRPr lang="en-US"/>
        </a:p>
      </dgm:t>
    </dgm:pt>
    <dgm:pt modelId="{151AA5F9-8984-0743-BE34-00018583E8F4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8A180C4E-2972-E94A-A372-2CFB58287D28}" type="parTrans" cxnId="{8BF285A5-5B43-D043-A2E3-98BE351194B1}">
      <dgm:prSet/>
      <dgm:spPr/>
      <dgm:t>
        <a:bodyPr/>
        <a:lstStyle/>
        <a:p>
          <a:endParaRPr lang="en-US"/>
        </a:p>
      </dgm:t>
    </dgm:pt>
    <dgm:pt modelId="{DD37623A-8CE1-3C43-98AC-287F47E278F1}" type="sibTrans" cxnId="{8BF285A5-5B43-D043-A2E3-98BE351194B1}">
      <dgm:prSet/>
      <dgm:spPr/>
      <dgm:t>
        <a:bodyPr/>
        <a:lstStyle/>
        <a:p>
          <a:endParaRPr lang="en-US"/>
        </a:p>
      </dgm:t>
    </dgm:pt>
    <dgm:pt modelId="{2D6C7ED2-ED01-8941-B572-297D5AF61DAD}">
      <dgm:prSet phldrT="[Text]"/>
      <dgm:spPr/>
      <dgm:t>
        <a:bodyPr/>
        <a:lstStyle/>
        <a:p>
          <a:r>
            <a:rPr lang="en-US" dirty="0" smtClean="0"/>
            <a:t>Foundry</a:t>
          </a:r>
          <a:endParaRPr lang="en-US" dirty="0"/>
        </a:p>
      </dgm:t>
    </dgm:pt>
    <dgm:pt modelId="{8EDE9E0E-62AA-B346-8056-A04EA1ABF7F8}" type="parTrans" cxnId="{AF96E8CF-B6EE-D94A-871F-2E34342903ED}">
      <dgm:prSet/>
      <dgm:spPr/>
      <dgm:t>
        <a:bodyPr/>
        <a:lstStyle/>
        <a:p>
          <a:endParaRPr lang="en-US"/>
        </a:p>
      </dgm:t>
    </dgm:pt>
    <dgm:pt modelId="{85C311B5-503A-7747-8CBA-B049F27A2119}" type="sibTrans" cxnId="{AF96E8CF-B6EE-D94A-871F-2E34342903ED}">
      <dgm:prSet/>
      <dgm:spPr/>
      <dgm:t>
        <a:bodyPr/>
        <a:lstStyle/>
        <a:p>
          <a:endParaRPr lang="en-US"/>
        </a:p>
      </dgm:t>
    </dgm:pt>
    <dgm:pt modelId="{E9BDE635-EF49-CA4B-ADAE-B0404B89142B}">
      <dgm:prSet phldrT="[Text]"/>
      <dgm:spPr/>
      <dgm:t>
        <a:bodyPr/>
        <a:lstStyle/>
        <a:p>
          <a:r>
            <a:rPr lang="en-US" dirty="0" smtClean="0"/>
            <a:t>Import</a:t>
          </a:r>
          <a:endParaRPr lang="en-US" dirty="0"/>
        </a:p>
      </dgm:t>
    </dgm:pt>
    <dgm:pt modelId="{9135EE9E-CC9A-9F41-9EE0-D642E2366C68}" type="parTrans" cxnId="{F31CCA8A-058D-474F-8DA4-95C0FC6CB3C5}">
      <dgm:prSet/>
      <dgm:spPr/>
      <dgm:t>
        <a:bodyPr/>
        <a:lstStyle/>
        <a:p>
          <a:endParaRPr lang="en-US"/>
        </a:p>
      </dgm:t>
    </dgm:pt>
    <dgm:pt modelId="{491F746D-8135-6C4A-935D-03803321936D}" type="sibTrans" cxnId="{F31CCA8A-058D-474F-8DA4-95C0FC6CB3C5}">
      <dgm:prSet/>
      <dgm:spPr/>
      <dgm:t>
        <a:bodyPr/>
        <a:lstStyle/>
        <a:p>
          <a:endParaRPr lang="en-US"/>
        </a:p>
      </dgm:t>
    </dgm:pt>
    <dgm:pt modelId="{2B1DFCD2-072D-B243-AC09-10B7D6242FA5}">
      <dgm:prSet phldrT="[Text]"/>
      <dgm:spPr/>
      <dgm:t>
        <a:bodyPr/>
        <a:lstStyle/>
        <a:p>
          <a:r>
            <a:rPr lang="en-US" dirty="0" smtClean="0"/>
            <a:t>XML</a:t>
          </a:r>
          <a:endParaRPr lang="en-US" dirty="0"/>
        </a:p>
      </dgm:t>
    </dgm:pt>
    <dgm:pt modelId="{25588CCA-3EE4-2546-ADB6-0CC818A836FC}" type="parTrans" cxnId="{2701E02F-93F9-2E41-884C-D43A7D2C42F8}">
      <dgm:prSet/>
      <dgm:spPr/>
      <dgm:t>
        <a:bodyPr/>
        <a:lstStyle/>
        <a:p>
          <a:endParaRPr lang="en-US"/>
        </a:p>
      </dgm:t>
    </dgm:pt>
    <dgm:pt modelId="{7024500F-B3B5-7C49-8652-76BAFDAAE2E7}" type="sibTrans" cxnId="{2701E02F-93F9-2E41-884C-D43A7D2C42F8}">
      <dgm:prSet/>
      <dgm:spPr/>
      <dgm:t>
        <a:bodyPr/>
        <a:lstStyle/>
        <a:p>
          <a:endParaRPr lang="en-US"/>
        </a:p>
      </dgm:t>
    </dgm:pt>
    <dgm:pt modelId="{46BE2E3E-CDE7-C645-8B54-AAA2EDF4400A}">
      <dgm:prSet phldrT="[Text]"/>
      <dgm:spPr/>
      <dgm:t>
        <a:bodyPr/>
        <a:lstStyle/>
        <a:p>
          <a:r>
            <a:rPr lang="en-US" dirty="0" smtClean="0"/>
            <a:t>Load Scripts</a:t>
          </a:r>
          <a:endParaRPr lang="en-US" dirty="0"/>
        </a:p>
      </dgm:t>
    </dgm:pt>
    <dgm:pt modelId="{B1D4E932-20EA-3348-88C4-5AC8537FAC1F}" type="parTrans" cxnId="{B1491ECA-751B-9546-8E8A-EA31181E39F1}">
      <dgm:prSet/>
      <dgm:spPr/>
      <dgm:t>
        <a:bodyPr/>
        <a:lstStyle/>
        <a:p>
          <a:endParaRPr lang="en-US"/>
        </a:p>
      </dgm:t>
    </dgm:pt>
    <dgm:pt modelId="{B6F62B03-860C-B34F-99DA-D56A7714BE7C}" type="sibTrans" cxnId="{B1491ECA-751B-9546-8E8A-EA31181E39F1}">
      <dgm:prSet/>
      <dgm:spPr/>
      <dgm:t>
        <a:bodyPr/>
        <a:lstStyle/>
        <a:p>
          <a:endParaRPr lang="en-US"/>
        </a:p>
      </dgm:t>
    </dgm:pt>
    <dgm:pt modelId="{6BB629DE-FAAE-0342-9637-0D244B592CF1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556DE513-035B-2C45-8535-B05F047060FD}" type="parTrans" cxnId="{15988A48-4DC6-634D-97CF-61C9284DDCB4}">
      <dgm:prSet/>
      <dgm:spPr/>
      <dgm:t>
        <a:bodyPr/>
        <a:lstStyle/>
        <a:p>
          <a:endParaRPr lang="en-US"/>
        </a:p>
      </dgm:t>
    </dgm:pt>
    <dgm:pt modelId="{A669A1D9-D6BB-384A-963B-87B9B163EE35}" type="sibTrans" cxnId="{15988A48-4DC6-634D-97CF-61C9284DDCB4}">
      <dgm:prSet/>
      <dgm:spPr/>
      <dgm:t>
        <a:bodyPr/>
        <a:lstStyle/>
        <a:p>
          <a:endParaRPr lang="en-US"/>
        </a:p>
      </dgm:t>
    </dgm:pt>
    <dgm:pt modelId="{B6CE531A-42C0-9C47-B461-DF8BC9E744D0}">
      <dgm:prSet phldrT="[Text]"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D31F957D-7D5A-E24B-92AC-5B45455F3042}" type="parTrans" cxnId="{ECD9D14A-4CC3-264A-95AF-8CCCF4DBC9B8}">
      <dgm:prSet/>
      <dgm:spPr/>
      <dgm:t>
        <a:bodyPr/>
        <a:lstStyle/>
        <a:p>
          <a:endParaRPr lang="en-US"/>
        </a:p>
      </dgm:t>
    </dgm:pt>
    <dgm:pt modelId="{84926D01-4AC0-6840-B294-F6890B29D8B3}" type="sibTrans" cxnId="{ECD9D14A-4CC3-264A-95AF-8CCCF4DBC9B8}">
      <dgm:prSet/>
      <dgm:spPr/>
      <dgm:t>
        <a:bodyPr/>
        <a:lstStyle/>
        <a:p>
          <a:endParaRPr lang="en-US"/>
        </a:p>
      </dgm:t>
    </dgm:pt>
    <dgm:pt modelId="{18B9D303-77D2-F34A-A9C8-837313554DDC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C5760792-1DE0-E04E-81B5-8F2C7501CBAB}" type="parTrans" cxnId="{A5C18447-95C5-B24E-88F6-FE0FE0104AC8}">
      <dgm:prSet/>
      <dgm:spPr/>
      <dgm:t>
        <a:bodyPr/>
        <a:lstStyle/>
        <a:p>
          <a:endParaRPr lang="en-US"/>
        </a:p>
      </dgm:t>
    </dgm:pt>
    <dgm:pt modelId="{26114D0E-20E0-634D-BC2D-36E7D05BAB83}" type="sibTrans" cxnId="{A5C18447-95C5-B24E-88F6-FE0FE0104AC8}">
      <dgm:prSet/>
      <dgm:spPr/>
      <dgm:t>
        <a:bodyPr/>
        <a:lstStyle/>
        <a:p>
          <a:endParaRPr lang="en-US"/>
        </a:p>
      </dgm:t>
    </dgm:pt>
    <dgm:pt modelId="{475F43D2-8D8E-C84E-8DAF-EBE0B06B2FE7}">
      <dgm:prSet phldrT="[Text]"/>
      <dgm:spPr/>
      <dgm:t>
        <a:bodyPr/>
        <a:lstStyle/>
        <a:p>
          <a:r>
            <a:rPr lang="en-US" dirty="0" smtClean="0"/>
            <a:t>Relationships</a:t>
          </a:r>
          <a:endParaRPr lang="en-US" dirty="0"/>
        </a:p>
      </dgm:t>
    </dgm:pt>
    <dgm:pt modelId="{29CB975D-7F11-C946-80AE-41615C64D069}" type="parTrans" cxnId="{CA9EA660-1A00-894F-B199-3175BC77D840}">
      <dgm:prSet/>
      <dgm:spPr/>
      <dgm:t>
        <a:bodyPr/>
        <a:lstStyle/>
        <a:p>
          <a:endParaRPr lang="en-US"/>
        </a:p>
      </dgm:t>
    </dgm:pt>
    <dgm:pt modelId="{024E39BA-22EC-724C-8B08-19D1E322A7D8}" type="sibTrans" cxnId="{CA9EA660-1A00-894F-B199-3175BC77D840}">
      <dgm:prSet/>
      <dgm:spPr/>
      <dgm:t>
        <a:bodyPr/>
        <a:lstStyle/>
        <a:p>
          <a:endParaRPr lang="en-US"/>
        </a:p>
      </dgm:t>
    </dgm:pt>
    <dgm:pt modelId="{E34584D0-F329-6744-ACC2-D642B5945732}">
      <dgm:prSet phldrT="[Text]"/>
      <dgm:spPr/>
      <dgm:t>
        <a:bodyPr/>
        <a:lstStyle/>
        <a:p>
          <a:r>
            <a:rPr lang="en-US" dirty="0" smtClean="0"/>
            <a:t>Analysis</a:t>
          </a:r>
          <a:endParaRPr lang="en-US" dirty="0"/>
        </a:p>
      </dgm:t>
    </dgm:pt>
    <dgm:pt modelId="{7058F7F4-80F1-274B-B318-A381C17D6A72}" type="parTrans" cxnId="{0AE51E54-3432-E74B-ADFA-CA72834D519D}">
      <dgm:prSet/>
      <dgm:spPr/>
      <dgm:t>
        <a:bodyPr/>
        <a:lstStyle/>
        <a:p>
          <a:endParaRPr lang="en-US"/>
        </a:p>
      </dgm:t>
    </dgm:pt>
    <dgm:pt modelId="{069BD47D-5390-4E46-AB7F-4A0B7280B446}" type="sibTrans" cxnId="{0AE51E54-3432-E74B-ADFA-CA72834D519D}">
      <dgm:prSet/>
      <dgm:spPr/>
      <dgm:t>
        <a:bodyPr/>
        <a:lstStyle/>
        <a:p>
          <a:endParaRPr lang="en-US"/>
        </a:p>
      </dgm:t>
    </dgm:pt>
    <dgm:pt modelId="{51DA3E02-4077-654D-8C12-CF620952B204}">
      <dgm:prSet phldrT="[Text]"/>
      <dgm:spPr/>
      <dgm:t>
        <a:bodyPr/>
        <a:lstStyle/>
        <a:p>
          <a:r>
            <a:rPr lang="en-US" dirty="0" smtClean="0"/>
            <a:t>Yield</a:t>
          </a:r>
          <a:endParaRPr lang="en-US" dirty="0"/>
        </a:p>
      </dgm:t>
    </dgm:pt>
    <dgm:pt modelId="{C85B423A-13F7-5C41-84E3-031A088156B2}" type="parTrans" cxnId="{5032DE7F-B304-D845-8460-FCE321C5F862}">
      <dgm:prSet/>
      <dgm:spPr/>
      <dgm:t>
        <a:bodyPr/>
        <a:lstStyle/>
        <a:p>
          <a:endParaRPr lang="en-US"/>
        </a:p>
      </dgm:t>
    </dgm:pt>
    <dgm:pt modelId="{09355111-146C-7E4F-8E49-D6987852EDB2}" type="sibTrans" cxnId="{5032DE7F-B304-D845-8460-FCE321C5F862}">
      <dgm:prSet/>
      <dgm:spPr/>
      <dgm:t>
        <a:bodyPr/>
        <a:lstStyle/>
        <a:p>
          <a:endParaRPr lang="en-US"/>
        </a:p>
      </dgm:t>
    </dgm:pt>
    <dgm:pt modelId="{6B3421B7-99F8-1147-8534-F5DE97CB68EC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178BD48F-F6D4-4344-9085-2302DB7C0D01}" type="parTrans" cxnId="{5BFE609F-0CEE-5F40-89C2-C063A4695087}">
      <dgm:prSet/>
      <dgm:spPr/>
      <dgm:t>
        <a:bodyPr/>
        <a:lstStyle/>
        <a:p>
          <a:endParaRPr lang="en-US"/>
        </a:p>
      </dgm:t>
    </dgm:pt>
    <dgm:pt modelId="{3AB3149D-30F7-8B48-A8D0-C00802A4760F}" type="sibTrans" cxnId="{5BFE609F-0CEE-5F40-89C2-C063A4695087}">
      <dgm:prSet/>
      <dgm:spPr/>
      <dgm:t>
        <a:bodyPr/>
        <a:lstStyle/>
        <a:p>
          <a:endParaRPr lang="en-US"/>
        </a:p>
      </dgm:t>
    </dgm:pt>
    <dgm:pt modelId="{B964F874-9380-3D47-9257-42C557C03B66}">
      <dgm:prSet phldrT="[Text]"/>
      <dgm:spPr/>
      <dgm:t>
        <a:bodyPr/>
        <a:lstStyle/>
        <a:p>
          <a:r>
            <a:rPr lang="en-US" dirty="0" smtClean="0"/>
            <a:t>Reports</a:t>
          </a:r>
          <a:endParaRPr lang="en-US" dirty="0"/>
        </a:p>
      </dgm:t>
    </dgm:pt>
    <dgm:pt modelId="{045843AA-5ECF-5643-ACFE-E370FBC4254D}" type="parTrans" cxnId="{4DEA4513-DF80-0644-B454-93DF2EDF09E8}">
      <dgm:prSet/>
      <dgm:spPr/>
      <dgm:t>
        <a:bodyPr/>
        <a:lstStyle/>
        <a:p>
          <a:endParaRPr lang="en-US"/>
        </a:p>
      </dgm:t>
    </dgm:pt>
    <dgm:pt modelId="{440CFFFE-BCE9-6545-BC67-9BF29F36C9CA}" type="sibTrans" cxnId="{4DEA4513-DF80-0644-B454-93DF2EDF09E8}">
      <dgm:prSet/>
      <dgm:spPr/>
      <dgm:t>
        <a:bodyPr/>
        <a:lstStyle/>
        <a:p>
          <a:endParaRPr lang="en-US"/>
        </a:p>
      </dgm:t>
    </dgm:pt>
    <dgm:pt modelId="{934A48BE-C489-5842-8355-7F7D3CCA2FCA}">
      <dgm:prSet phldrT="[Text]"/>
      <dgm:spPr/>
      <dgm:t>
        <a:bodyPr/>
        <a:lstStyle/>
        <a:p>
          <a:r>
            <a:rPr lang="en-US" dirty="0" smtClean="0"/>
            <a:t>Automation</a:t>
          </a:r>
          <a:endParaRPr lang="en-US" dirty="0"/>
        </a:p>
      </dgm:t>
    </dgm:pt>
    <dgm:pt modelId="{35BCE697-E3E3-AA41-B322-7F07ED45FE2B}" type="parTrans" cxnId="{F2A0A333-95B0-3949-B39C-787D4E7B07AF}">
      <dgm:prSet/>
      <dgm:spPr/>
      <dgm:t>
        <a:bodyPr/>
        <a:lstStyle/>
        <a:p>
          <a:endParaRPr lang="en-US"/>
        </a:p>
      </dgm:t>
    </dgm:pt>
    <dgm:pt modelId="{489580F9-7306-2B40-A0D9-4594B760DA9B}" type="sibTrans" cxnId="{F2A0A333-95B0-3949-B39C-787D4E7B07AF}">
      <dgm:prSet/>
      <dgm:spPr/>
      <dgm:t>
        <a:bodyPr/>
        <a:lstStyle/>
        <a:p>
          <a:endParaRPr lang="en-US"/>
        </a:p>
      </dgm:t>
    </dgm:pt>
    <dgm:pt modelId="{F7FDA7E0-754C-3046-8A20-3921B5DBA5D3}">
      <dgm:prSet phldrT="[Text]"/>
      <dgm:spPr/>
      <dgm:t>
        <a:bodyPr/>
        <a:lstStyle/>
        <a:p>
          <a:r>
            <a:rPr lang="en-US" dirty="0" smtClean="0"/>
            <a:t>Views</a:t>
          </a:r>
          <a:endParaRPr lang="en-US" dirty="0"/>
        </a:p>
      </dgm:t>
    </dgm:pt>
    <dgm:pt modelId="{08FF029D-9DDB-624E-B551-E4C36D17A7B3}" type="parTrans" cxnId="{4ECBA898-5702-2E4F-9A26-3D3D61442D4F}">
      <dgm:prSet/>
      <dgm:spPr/>
      <dgm:t>
        <a:bodyPr/>
        <a:lstStyle/>
        <a:p>
          <a:endParaRPr lang="en-US"/>
        </a:p>
      </dgm:t>
    </dgm:pt>
    <dgm:pt modelId="{094BE50F-FD8E-7544-B97C-90B660A1EC68}" type="sibTrans" cxnId="{4ECBA898-5702-2E4F-9A26-3D3D61442D4F}">
      <dgm:prSet/>
      <dgm:spPr/>
      <dgm:t>
        <a:bodyPr/>
        <a:lstStyle/>
        <a:p>
          <a:endParaRPr lang="en-US"/>
        </a:p>
      </dgm:t>
    </dgm:pt>
    <dgm:pt modelId="{490DECB0-0735-8E4F-8AFD-5CCD795A9D83}" type="pres">
      <dgm:prSet presAssocID="{893B19BE-6DB4-6D4F-BCFD-3EE0D7FDFE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9FE9F4-501C-1843-B970-618DE1D0805C}" type="pres">
      <dgm:prSet presAssocID="{893B19BE-6DB4-6D4F-BCFD-3EE0D7FDFEE1}" presName="tSp" presStyleCnt="0"/>
      <dgm:spPr/>
    </dgm:pt>
    <dgm:pt modelId="{C8BE6096-4C72-C64B-B3CA-93885C3DE2CE}" type="pres">
      <dgm:prSet presAssocID="{893B19BE-6DB4-6D4F-BCFD-3EE0D7FDFEE1}" presName="bSp" presStyleCnt="0"/>
      <dgm:spPr/>
    </dgm:pt>
    <dgm:pt modelId="{FCE7F996-5D68-BD4E-AF0B-DF440603BE1F}" type="pres">
      <dgm:prSet presAssocID="{893B19BE-6DB4-6D4F-BCFD-3EE0D7FDFEE1}" presName="process" presStyleCnt="0"/>
      <dgm:spPr/>
    </dgm:pt>
    <dgm:pt modelId="{0F1C4339-A00D-D240-B0C1-BEFA24013D96}" type="pres">
      <dgm:prSet presAssocID="{5F4324A4-4E16-8F4C-B68A-09B51872D72E}" presName="composite1" presStyleCnt="0"/>
      <dgm:spPr/>
    </dgm:pt>
    <dgm:pt modelId="{BAF6FD4A-0B37-7C4D-A0EA-89A5947F2732}" type="pres">
      <dgm:prSet presAssocID="{5F4324A4-4E16-8F4C-B68A-09B51872D72E}" presName="dummyNode1" presStyleLbl="node1" presStyleIdx="0" presStyleCnt="5"/>
      <dgm:spPr/>
    </dgm:pt>
    <dgm:pt modelId="{25647EA4-DE29-8A40-9B7C-913177A02BD5}" type="pres">
      <dgm:prSet presAssocID="{5F4324A4-4E16-8F4C-B68A-09B51872D72E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2544-4DFE-8B40-9BC4-DEBD4A5FB17A}" type="pres">
      <dgm:prSet presAssocID="{5F4324A4-4E16-8F4C-B68A-09B51872D72E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70C29-B2C4-4D4F-B3DD-8A1CA2EFC762}" type="pres">
      <dgm:prSet presAssocID="{5F4324A4-4E16-8F4C-B68A-09B51872D72E}" presName="parentNode1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669282-B248-D54C-AFF0-9E7656A11DE4}" type="pres">
      <dgm:prSet presAssocID="{5F4324A4-4E16-8F4C-B68A-09B51872D72E}" presName="connSite1" presStyleCnt="0"/>
      <dgm:spPr/>
    </dgm:pt>
    <dgm:pt modelId="{28C71FF9-2C0C-D848-B61B-0DE5420764F2}" type="pres">
      <dgm:prSet presAssocID="{FA409AED-4BB1-DC4D-BF97-586DBB754ABB}" presName="Name9" presStyleLbl="sibTrans2D1" presStyleIdx="0" presStyleCnt="4"/>
      <dgm:spPr/>
      <dgm:t>
        <a:bodyPr/>
        <a:lstStyle/>
        <a:p>
          <a:endParaRPr lang="en-US"/>
        </a:p>
      </dgm:t>
    </dgm:pt>
    <dgm:pt modelId="{43CF83BA-D023-C445-8EE9-FFFD4B291AB7}" type="pres">
      <dgm:prSet presAssocID="{B4895D4F-57D5-1A48-B481-A80C6A16040D}" presName="composite2" presStyleCnt="0"/>
      <dgm:spPr/>
    </dgm:pt>
    <dgm:pt modelId="{F40937F3-5ED2-754B-A921-7957A73F8CC6}" type="pres">
      <dgm:prSet presAssocID="{B4895D4F-57D5-1A48-B481-A80C6A16040D}" presName="dummyNode2" presStyleLbl="node1" presStyleIdx="0" presStyleCnt="5"/>
      <dgm:spPr/>
    </dgm:pt>
    <dgm:pt modelId="{B0C5C7BD-862F-9341-AAD9-FCF5ADEDE63A}" type="pres">
      <dgm:prSet presAssocID="{B4895D4F-57D5-1A48-B481-A80C6A16040D}" presName="childNode2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7AFA2-4FD4-1F44-986E-FCF121D37FC7}" type="pres">
      <dgm:prSet presAssocID="{B4895D4F-57D5-1A48-B481-A80C6A16040D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17FE03-F8B0-1948-A949-AEE40D71B9FC}" type="pres">
      <dgm:prSet presAssocID="{B4895D4F-57D5-1A48-B481-A80C6A16040D}" presName="parentNode2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F4582-802E-274A-AF08-8A1B70904121}" type="pres">
      <dgm:prSet presAssocID="{B4895D4F-57D5-1A48-B481-A80C6A16040D}" presName="connSite2" presStyleCnt="0"/>
      <dgm:spPr/>
    </dgm:pt>
    <dgm:pt modelId="{DD02B2C7-065A-0D46-8EE3-E5D0B8A93699}" type="pres">
      <dgm:prSet presAssocID="{6AD09D13-F407-A842-AB57-0317D217918C}" presName="Name18" presStyleLbl="sibTrans2D1" presStyleIdx="1" presStyleCnt="4"/>
      <dgm:spPr/>
      <dgm:t>
        <a:bodyPr/>
        <a:lstStyle/>
        <a:p>
          <a:endParaRPr lang="en-US"/>
        </a:p>
      </dgm:t>
    </dgm:pt>
    <dgm:pt modelId="{1103B196-4DAE-9244-AD98-3B2A155E4D02}" type="pres">
      <dgm:prSet presAssocID="{E9BDE635-EF49-CA4B-ADAE-B0404B89142B}" presName="composite1" presStyleCnt="0"/>
      <dgm:spPr/>
    </dgm:pt>
    <dgm:pt modelId="{7D30AE94-9890-FC48-91E0-97B8CF282C9C}" type="pres">
      <dgm:prSet presAssocID="{E9BDE635-EF49-CA4B-ADAE-B0404B89142B}" presName="dummyNode1" presStyleLbl="node1" presStyleIdx="1" presStyleCnt="5"/>
      <dgm:spPr/>
    </dgm:pt>
    <dgm:pt modelId="{48551A1D-004C-2348-9E15-473E70CB3001}" type="pres">
      <dgm:prSet presAssocID="{E9BDE635-EF49-CA4B-ADAE-B0404B89142B}" presName="childNode1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1FB91-6170-7743-B790-8146D59685D2}" type="pres">
      <dgm:prSet presAssocID="{E9BDE635-EF49-CA4B-ADAE-B0404B89142B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0DFFA-7A8C-364C-B1D4-F4A73D205719}" type="pres">
      <dgm:prSet presAssocID="{E9BDE635-EF49-CA4B-ADAE-B0404B89142B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989F2-07D4-5C45-A746-F6389EC3398A}" type="pres">
      <dgm:prSet presAssocID="{E9BDE635-EF49-CA4B-ADAE-B0404B89142B}" presName="connSite1" presStyleCnt="0"/>
      <dgm:spPr/>
    </dgm:pt>
    <dgm:pt modelId="{3BDCECA3-A9DD-6549-9806-B09391DC942A}" type="pres">
      <dgm:prSet presAssocID="{491F746D-8135-6C4A-935D-03803321936D}" presName="Name9" presStyleLbl="sibTrans2D1" presStyleIdx="2" presStyleCnt="4"/>
      <dgm:spPr/>
      <dgm:t>
        <a:bodyPr/>
        <a:lstStyle/>
        <a:p>
          <a:endParaRPr lang="en-US"/>
        </a:p>
      </dgm:t>
    </dgm:pt>
    <dgm:pt modelId="{10EFF25A-0BA1-A744-8E32-94D9D06AA458}" type="pres">
      <dgm:prSet presAssocID="{B6CE531A-42C0-9C47-B461-DF8BC9E744D0}" presName="composite2" presStyleCnt="0"/>
      <dgm:spPr/>
    </dgm:pt>
    <dgm:pt modelId="{76FC325D-5392-6C48-91FB-2DF8F7DEAEC2}" type="pres">
      <dgm:prSet presAssocID="{B6CE531A-42C0-9C47-B461-DF8BC9E744D0}" presName="dummyNode2" presStyleLbl="node1" presStyleIdx="2" presStyleCnt="5"/>
      <dgm:spPr/>
    </dgm:pt>
    <dgm:pt modelId="{68774FC7-3A44-6440-8E8C-7DFD97C71F37}" type="pres">
      <dgm:prSet presAssocID="{B6CE531A-42C0-9C47-B461-DF8BC9E744D0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7DBE1-8F73-2549-A759-C103A2364C9B}" type="pres">
      <dgm:prSet presAssocID="{B6CE531A-42C0-9C47-B461-DF8BC9E744D0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1C2FE-8BD7-6044-AABA-AFB6A66BCCFD}" type="pres">
      <dgm:prSet presAssocID="{B6CE531A-42C0-9C47-B461-DF8BC9E744D0}" presName="parentNode2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0A1C8-6BBF-2641-93F4-13BF514FAFE9}" type="pres">
      <dgm:prSet presAssocID="{B6CE531A-42C0-9C47-B461-DF8BC9E744D0}" presName="connSite2" presStyleCnt="0"/>
      <dgm:spPr/>
    </dgm:pt>
    <dgm:pt modelId="{FFE53980-189A-9C49-BABE-D10DEF9C7C57}" type="pres">
      <dgm:prSet presAssocID="{84926D01-4AC0-6840-B294-F6890B29D8B3}" presName="Name18" presStyleLbl="sibTrans2D1" presStyleIdx="3" presStyleCnt="4"/>
      <dgm:spPr/>
      <dgm:t>
        <a:bodyPr/>
        <a:lstStyle/>
        <a:p>
          <a:endParaRPr lang="en-US"/>
        </a:p>
      </dgm:t>
    </dgm:pt>
    <dgm:pt modelId="{1FE86005-EA67-4143-8044-B3D2F5C3BA93}" type="pres">
      <dgm:prSet presAssocID="{E34584D0-F329-6744-ACC2-D642B5945732}" presName="composite1" presStyleCnt="0"/>
      <dgm:spPr/>
    </dgm:pt>
    <dgm:pt modelId="{374D198F-C490-9540-BC18-A490A588383A}" type="pres">
      <dgm:prSet presAssocID="{E34584D0-F329-6744-ACC2-D642B5945732}" presName="dummyNode1" presStyleLbl="node1" presStyleIdx="3" presStyleCnt="5"/>
      <dgm:spPr/>
    </dgm:pt>
    <dgm:pt modelId="{C6A07F84-5284-9543-AB2A-4B4BBED89BAC}" type="pres">
      <dgm:prSet presAssocID="{E34584D0-F329-6744-ACC2-D642B5945732}" presName="childNode1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3276B-6C27-774A-9D80-74BDEA88E7E1}" type="pres">
      <dgm:prSet presAssocID="{E34584D0-F329-6744-ACC2-D642B5945732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DB201-730F-1344-A516-A7CC1A4C4B62}" type="pres">
      <dgm:prSet presAssocID="{E34584D0-F329-6744-ACC2-D642B5945732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7B914B-2383-8C4F-BDE2-C02223715868}" type="pres">
      <dgm:prSet presAssocID="{E34584D0-F329-6744-ACC2-D642B5945732}" presName="connSite1" presStyleCnt="0"/>
      <dgm:spPr/>
    </dgm:pt>
  </dgm:ptLst>
  <dgm:cxnLst>
    <dgm:cxn modelId="{6CEE0CC6-DA8B-AD44-839B-06FF037EA2BE}" type="presOf" srcId="{934A48BE-C489-5842-8355-7F7D3CCA2FCA}" destId="{8D91FB91-6170-7743-B790-8146D59685D2}" srcOrd="1" destOrd="2" presId="urn:microsoft.com/office/officeart/2005/8/layout/hProcess4"/>
    <dgm:cxn modelId="{0DFAEE14-8D73-B04B-8642-B5319E1F2BFF}" type="presOf" srcId="{2D6C7ED2-ED01-8941-B572-297D5AF61DAD}" destId="{F207AFA2-4FD4-1F44-986E-FCF121D37FC7}" srcOrd="1" destOrd="1" presId="urn:microsoft.com/office/officeart/2005/8/layout/hProcess4"/>
    <dgm:cxn modelId="{B3D21E48-4068-1848-855C-0050D52FD60C}" type="presOf" srcId="{6B3421B7-99F8-1147-8534-F5DE97CB68EC}" destId="{C0A3276B-6C27-774A-9D80-74BDEA88E7E1}" srcOrd="1" destOrd="1" presId="urn:microsoft.com/office/officeart/2005/8/layout/hProcess4"/>
    <dgm:cxn modelId="{AF96E8CF-B6EE-D94A-871F-2E34342903ED}" srcId="{B4895D4F-57D5-1A48-B481-A80C6A16040D}" destId="{2D6C7ED2-ED01-8941-B572-297D5AF61DAD}" srcOrd="1" destOrd="0" parTransId="{8EDE9E0E-62AA-B346-8056-A04EA1ABF7F8}" sibTransId="{85C311B5-503A-7747-8CBA-B049F27A2119}"/>
    <dgm:cxn modelId="{CA9EA660-1A00-894F-B199-3175BC77D840}" srcId="{B6CE531A-42C0-9C47-B461-DF8BC9E744D0}" destId="{475F43D2-8D8E-C84E-8DAF-EBE0B06B2FE7}" srcOrd="1" destOrd="0" parTransId="{29CB975D-7F11-C946-80AE-41615C64D069}" sibTransId="{024E39BA-22EC-724C-8B08-19D1E322A7D8}"/>
    <dgm:cxn modelId="{8BF285A5-5B43-D043-A2E3-98BE351194B1}" srcId="{B4895D4F-57D5-1A48-B481-A80C6A16040D}" destId="{151AA5F9-8984-0743-BE34-00018583E8F4}" srcOrd="0" destOrd="0" parTransId="{8A180C4E-2972-E94A-A372-2CFB58287D28}" sibTransId="{DD37623A-8CE1-3C43-98AC-287F47E278F1}"/>
    <dgm:cxn modelId="{A1151BAB-C5CF-CA4C-BBC4-A0E6D970DC77}" type="presOf" srcId="{5F4324A4-4E16-8F4C-B68A-09B51872D72E}" destId="{19570C29-B2C4-4D4F-B3DD-8A1CA2EFC762}" srcOrd="0" destOrd="0" presId="urn:microsoft.com/office/officeart/2005/8/layout/hProcess4"/>
    <dgm:cxn modelId="{5032DE7F-B304-D845-8460-FCE321C5F862}" srcId="{E34584D0-F329-6744-ACC2-D642B5945732}" destId="{51DA3E02-4077-654D-8C12-CF620952B204}" srcOrd="0" destOrd="0" parTransId="{C85B423A-13F7-5C41-84E3-031A088156B2}" sibTransId="{09355111-146C-7E4F-8E49-D6987852EDB2}"/>
    <dgm:cxn modelId="{11F6DA6D-6CEE-8040-A446-3BDA93B7FC6B}" type="presOf" srcId="{6AD09D13-F407-A842-AB57-0317D217918C}" destId="{DD02B2C7-065A-0D46-8EE3-E5D0B8A93699}" srcOrd="0" destOrd="0" presId="urn:microsoft.com/office/officeart/2005/8/layout/hProcess4"/>
    <dgm:cxn modelId="{E079434E-2A08-0441-8A1A-D90E4A8D6752}" type="presOf" srcId="{934A48BE-C489-5842-8355-7F7D3CCA2FCA}" destId="{48551A1D-004C-2348-9E15-473E70CB3001}" srcOrd="0" destOrd="2" presId="urn:microsoft.com/office/officeart/2005/8/layout/hProcess4"/>
    <dgm:cxn modelId="{D2D4411C-4309-7F4E-85A4-A860DA48A245}" type="presOf" srcId="{E9BDE635-EF49-CA4B-ADAE-B0404B89142B}" destId="{1F40DFFA-7A8C-364C-B1D4-F4A73D205719}" srcOrd="0" destOrd="0" presId="urn:microsoft.com/office/officeart/2005/8/layout/hProcess4"/>
    <dgm:cxn modelId="{60A08773-C27E-C540-9129-90588ADED292}" type="presOf" srcId="{46BE2E3E-CDE7-C645-8B54-AAA2EDF4400A}" destId="{48551A1D-004C-2348-9E15-473E70CB3001}" srcOrd="0" destOrd="1" presId="urn:microsoft.com/office/officeart/2005/8/layout/hProcess4"/>
    <dgm:cxn modelId="{A5C18447-95C5-B24E-88F6-FE0FE0104AC8}" srcId="{B6CE531A-42C0-9C47-B461-DF8BC9E744D0}" destId="{18B9D303-77D2-F34A-A9C8-837313554DDC}" srcOrd="0" destOrd="0" parTransId="{C5760792-1DE0-E04E-81B5-8F2C7501CBAB}" sibTransId="{26114D0E-20E0-634D-BC2D-36E7D05BAB83}"/>
    <dgm:cxn modelId="{4DEA4513-DF80-0644-B454-93DF2EDF09E8}" srcId="{E34584D0-F329-6744-ACC2-D642B5945732}" destId="{B964F874-9380-3D47-9257-42C557C03B66}" srcOrd="2" destOrd="0" parTransId="{045843AA-5ECF-5643-ACFE-E370FBC4254D}" sibTransId="{440CFFFE-BCE9-6545-BC67-9BF29F36C9CA}"/>
    <dgm:cxn modelId="{C8F9181A-15EB-894D-8322-5FA19428C6A4}" type="presOf" srcId="{B964F874-9380-3D47-9257-42C557C03B66}" destId="{C6A07F84-5284-9543-AB2A-4B4BBED89BAC}" srcOrd="0" destOrd="2" presId="urn:microsoft.com/office/officeart/2005/8/layout/hProcess4"/>
    <dgm:cxn modelId="{C71B2A97-59AD-AF41-BEA1-8C0F6FBF5B84}" type="presOf" srcId="{46BE2E3E-CDE7-C645-8B54-AAA2EDF4400A}" destId="{8D91FB91-6170-7743-B790-8146D59685D2}" srcOrd="1" destOrd="1" presId="urn:microsoft.com/office/officeart/2005/8/layout/hProcess4"/>
    <dgm:cxn modelId="{2701E02F-93F9-2E41-884C-D43A7D2C42F8}" srcId="{E9BDE635-EF49-CA4B-ADAE-B0404B89142B}" destId="{2B1DFCD2-072D-B243-AC09-10B7D6242FA5}" srcOrd="0" destOrd="0" parTransId="{25588CCA-3EE4-2546-ADB6-0CC818A836FC}" sibTransId="{7024500F-B3B5-7C49-8652-76BAFDAAE2E7}"/>
    <dgm:cxn modelId="{B1491ECA-751B-9546-8E8A-EA31181E39F1}" srcId="{E9BDE635-EF49-CA4B-ADAE-B0404B89142B}" destId="{46BE2E3E-CDE7-C645-8B54-AAA2EDF4400A}" srcOrd="1" destOrd="0" parTransId="{B1D4E932-20EA-3348-88C4-5AC8537FAC1F}" sibTransId="{B6F62B03-860C-B34F-99DA-D56A7714BE7C}"/>
    <dgm:cxn modelId="{A8C8FC7B-0B1C-7247-A26F-160425D7874A}" type="presOf" srcId="{498F50B1-C8DD-1B4B-9547-CB65A9EEABED}" destId="{48FD2544-4DFE-8B40-9BC4-DEBD4A5FB17A}" srcOrd="1" destOrd="0" presId="urn:microsoft.com/office/officeart/2005/8/layout/hProcess4"/>
    <dgm:cxn modelId="{0AE51E54-3432-E74B-ADFA-CA72834D519D}" srcId="{893B19BE-6DB4-6D4F-BCFD-3EE0D7FDFEE1}" destId="{E34584D0-F329-6744-ACC2-D642B5945732}" srcOrd="4" destOrd="0" parTransId="{7058F7F4-80F1-274B-B318-A381C17D6A72}" sibTransId="{069BD47D-5390-4E46-AB7F-4A0B7280B446}"/>
    <dgm:cxn modelId="{F2A0A333-95B0-3949-B39C-787D4E7B07AF}" srcId="{E9BDE635-EF49-CA4B-ADAE-B0404B89142B}" destId="{934A48BE-C489-5842-8355-7F7D3CCA2FCA}" srcOrd="2" destOrd="0" parTransId="{35BCE697-E3E3-AA41-B322-7F07ED45FE2B}" sibTransId="{489580F9-7306-2B40-A0D9-4594B760DA9B}"/>
    <dgm:cxn modelId="{B72D32E3-AD3C-3E43-9ED6-996240113F88}" type="presOf" srcId="{1B40ADB7-7207-854E-8549-745327DC657F}" destId="{48FD2544-4DFE-8B40-9BC4-DEBD4A5FB17A}" srcOrd="1" destOrd="1" presId="urn:microsoft.com/office/officeart/2005/8/layout/hProcess4"/>
    <dgm:cxn modelId="{C88B2F73-E315-FC49-B12F-37F62B5FC53B}" srcId="{893B19BE-6DB4-6D4F-BCFD-3EE0D7FDFEE1}" destId="{5F4324A4-4E16-8F4C-B68A-09B51872D72E}" srcOrd="0" destOrd="0" parTransId="{52902B9D-BF95-8942-91A1-1A8646FFFB3E}" sibTransId="{FA409AED-4BB1-DC4D-BF97-586DBB754ABB}"/>
    <dgm:cxn modelId="{F42F0D49-A0C5-C745-9F92-D08F4BB0893C}" type="presOf" srcId="{2D6C7ED2-ED01-8941-B572-297D5AF61DAD}" destId="{B0C5C7BD-862F-9341-AAD9-FCF5ADEDE63A}" srcOrd="0" destOrd="1" presId="urn:microsoft.com/office/officeart/2005/8/layout/hProcess4"/>
    <dgm:cxn modelId="{C2683252-D05C-544D-83A5-BB41D8CC082B}" type="presOf" srcId="{151AA5F9-8984-0743-BE34-00018583E8F4}" destId="{B0C5C7BD-862F-9341-AAD9-FCF5ADEDE63A}" srcOrd="0" destOrd="0" presId="urn:microsoft.com/office/officeart/2005/8/layout/hProcess4"/>
    <dgm:cxn modelId="{F7AF8DF7-CAE8-F94C-8CE7-EE7E575727FE}" type="presOf" srcId="{18B9D303-77D2-F34A-A9C8-837313554DDC}" destId="{68774FC7-3A44-6440-8E8C-7DFD97C71F37}" srcOrd="0" destOrd="0" presId="urn:microsoft.com/office/officeart/2005/8/layout/hProcess4"/>
    <dgm:cxn modelId="{A186D43F-0385-3640-A966-C1BAE183E1FD}" srcId="{893B19BE-6DB4-6D4F-BCFD-3EE0D7FDFEE1}" destId="{B4895D4F-57D5-1A48-B481-A80C6A16040D}" srcOrd="1" destOrd="0" parTransId="{E7449212-1CD3-7147-9680-B97E2A7C685C}" sibTransId="{6AD09D13-F407-A842-AB57-0317D217918C}"/>
    <dgm:cxn modelId="{38C5DDCC-7C85-C842-9E36-A345F7FADC00}" type="presOf" srcId="{475F43D2-8D8E-C84E-8DAF-EBE0B06B2FE7}" destId="{F157DBE1-8F73-2549-A759-C103A2364C9B}" srcOrd="1" destOrd="1" presId="urn:microsoft.com/office/officeart/2005/8/layout/hProcess4"/>
    <dgm:cxn modelId="{592EF7D1-953D-FD43-8401-FBEED0382FB9}" type="presOf" srcId="{F7FDA7E0-754C-3046-8A20-3921B5DBA5D3}" destId="{68774FC7-3A44-6440-8E8C-7DFD97C71F37}" srcOrd="0" destOrd="2" presId="urn:microsoft.com/office/officeart/2005/8/layout/hProcess4"/>
    <dgm:cxn modelId="{FEEC4B98-3B19-E340-A5C5-347311A142D7}" type="presOf" srcId="{151AA5F9-8984-0743-BE34-00018583E8F4}" destId="{F207AFA2-4FD4-1F44-986E-FCF121D37FC7}" srcOrd="1" destOrd="0" presId="urn:microsoft.com/office/officeart/2005/8/layout/hProcess4"/>
    <dgm:cxn modelId="{4FD6FBC4-CB51-8541-B8C7-D7094CAA6F5D}" type="presOf" srcId="{1B40ADB7-7207-854E-8549-745327DC657F}" destId="{25647EA4-DE29-8A40-9B7C-913177A02BD5}" srcOrd="0" destOrd="1" presId="urn:microsoft.com/office/officeart/2005/8/layout/hProcess4"/>
    <dgm:cxn modelId="{9BDA2795-9C0C-7E40-9C93-59A8C91F9CDA}" type="presOf" srcId="{491F746D-8135-6C4A-935D-03803321936D}" destId="{3BDCECA3-A9DD-6549-9806-B09391DC942A}" srcOrd="0" destOrd="0" presId="urn:microsoft.com/office/officeart/2005/8/layout/hProcess4"/>
    <dgm:cxn modelId="{2EDFB867-862F-CA45-8548-E73A18E87971}" srcId="{5F4324A4-4E16-8F4C-B68A-09B51872D72E}" destId="{498F50B1-C8DD-1B4B-9547-CB65A9EEABED}" srcOrd="0" destOrd="0" parTransId="{BABBB818-CC34-9547-9678-3A539CD8E652}" sibTransId="{2C14469B-3CC4-5142-9BE2-A4F25283DF30}"/>
    <dgm:cxn modelId="{2705AFED-C34A-D645-B306-16AB497BDD8D}" srcId="{5F4324A4-4E16-8F4C-B68A-09B51872D72E}" destId="{1B40ADB7-7207-854E-8549-745327DC657F}" srcOrd="1" destOrd="0" parTransId="{14C6366B-08CD-234B-BE5F-5E8F36886CD4}" sibTransId="{6660EA8A-1756-2045-B87C-EEFCF26846F9}"/>
    <dgm:cxn modelId="{2B793D72-0813-B049-8695-24C331544F32}" type="presOf" srcId="{51DA3E02-4077-654D-8C12-CF620952B204}" destId="{C0A3276B-6C27-774A-9D80-74BDEA88E7E1}" srcOrd="1" destOrd="0" presId="urn:microsoft.com/office/officeart/2005/8/layout/hProcess4"/>
    <dgm:cxn modelId="{8A4E4B47-1B18-7948-9A3C-88D0B0AC53BA}" type="presOf" srcId="{18B9D303-77D2-F34A-A9C8-837313554DDC}" destId="{F157DBE1-8F73-2549-A759-C103A2364C9B}" srcOrd="1" destOrd="0" presId="urn:microsoft.com/office/officeart/2005/8/layout/hProcess4"/>
    <dgm:cxn modelId="{34F971D3-5A02-5F40-9E58-72C10A342C4A}" type="presOf" srcId="{475F43D2-8D8E-C84E-8DAF-EBE0B06B2FE7}" destId="{68774FC7-3A44-6440-8E8C-7DFD97C71F37}" srcOrd="0" destOrd="1" presId="urn:microsoft.com/office/officeart/2005/8/layout/hProcess4"/>
    <dgm:cxn modelId="{CB7A6835-9E3F-7445-AAD7-5F9E78A21680}" type="presOf" srcId="{6BB629DE-FAAE-0342-9637-0D244B592CF1}" destId="{F207AFA2-4FD4-1F44-986E-FCF121D37FC7}" srcOrd="1" destOrd="2" presId="urn:microsoft.com/office/officeart/2005/8/layout/hProcess4"/>
    <dgm:cxn modelId="{15988A48-4DC6-634D-97CF-61C9284DDCB4}" srcId="{B4895D4F-57D5-1A48-B481-A80C6A16040D}" destId="{6BB629DE-FAAE-0342-9637-0D244B592CF1}" srcOrd="2" destOrd="0" parTransId="{556DE513-035B-2C45-8535-B05F047060FD}" sibTransId="{A669A1D9-D6BB-384A-963B-87B9B163EE35}"/>
    <dgm:cxn modelId="{5AB084D2-4F7A-6546-8D56-1AC7C64F8C42}" type="presOf" srcId="{B6CE531A-42C0-9C47-B461-DF8BC9E744D0}" destId="{8E41C2FE-8BD7-6044-AABA-AFB6A66BCCFD}" srcOrd="0" destOrd="0" presId="urn:microsoft.com/office/officeart/2005/8/layout/hProcess4"/>
    <dgm:cxn modelId="{4D459639-6DFF-AC4A-94C7-4659BE9D2CE4}" type="presOf" srcId="{84926D01-4AC0-6840-B294-F6890B29D8B3}" destId="{FFE53980-189A-9C49-BABE-D10DEF9C7C57}" srcOrd="0" destOrd="0" presId="urn:microsoft.com/office/officeart/2005/8/layout/hProcess4"/>
    <dgm:cxn modelId="{F31CCA8A-058D-474F-8DA4-95C0FC6CB3C5}" srcId="{893B19BE-6DB4-6D4F-BCFD-3EE0D7FDFEE1}" destId="{E9BDE635-EF49-CA4B-ADAE-B0404B89142B}" srcOrd="2" destOrd="0" parTransId="{9135EE9E-CC9A-9F41-9EE0-D642E2366C68}" sibTransId="{491F746D-8135-6C4A-935D-03803321936D}"/>
    <dgm:cxn modelId="{40057E05-1CD7-C44C-A665-A097E973251F}" type="presOf" srcId="{B964F874-9380-3D47-9257-42C557C03B66}" destId="{C0A3276B-6C27-774A-9D80-74BDEA88E7E1}" srcOrd="1" destOrd="2" presId="urn:microsoft.com/office/officeart/2005/8/layout/hProcess4"/>
    <dgm:cxn modelId="{5BFE609F-0CEE-5F40-89C2-C063A4695087}" srcId="{E34584D0-F329-6744-ACC2-D642B5945732}" destId="{6B3421B7-99F8-1147-8534-F5DE97CB68EC}" srcOrd="1" destOrd="0" parTransId="{178BD48F-F6D4-4344-9085-2302DB7C0D01}" sibTransId="{3AB3149D-30F7-8B48-A8D0-C00802A4760F}"/>
    <dgm:cxn modelId="{28FE3C9F-063C-514C-ABDF-97960339F1AC}" type="presOf" srcId="{6B3421B7-99F8-1147-8534-F5DE97CB68EC}" destId="{C6A07F84-5284-9543-AB2A-4B4BBED89BAC}" srcOrd="0" destOrd="1" presId="urn:microsoft.com/office/officeart/2005/8/layout/hProcess4"/>
    <dgm:cxn modelId="{218EF26F-E92A-1742-A60A-EE9B33F44CFF}" type="presOf" srcId="{6BB629DE-FAAE-0342-9637-0D244B592CF1}" destId="{B0C5C7BD-862F-9341-AAD9-FCF5ADEDE63A}" srcOrd="0" destOrd="2" presId="urn:microsoft.com/office/officeart/2005/8/layout/hProcess4"/>
    <dgm:cxn modelId="{2055085E-0849-CC43-A66B-6E8D589567FB}" type="presOf" srcId="{498F50B1-C8DD-1B4B-9547-CB65A9EEABED}" destId="{25647EA4-DE29-8A40-9B7C-913177A02BD5}" srcOrd="0" destOrd="0" presId="urn:microsoft.com/office/officeart/2005/8/layout/hProcess4"/>
    <dgm:cxn modelId="{7AD45820-05C1-EA44-A8E8-6E83A796E958}" type="presOf" srcId="{893B19BE-6DB4-6D4F-BCFD-3EE0D7FDFEE1}" destId="{490DECB0-0735-8E4F-8AFD-5CCD795A9D83}" srcOrd="0" destOrd="0" presId="urn:microsoft.com/office/officeart/2005/8/layout/hProcess4"/>
    <dgm:cxn modelId="{74834F86-0875-734C-80DE-5AF641E9CA7F}" type="presOf" srcId="{51DA3E02-4077-654D-8C12-CF620952B204}" destId="{C6A07F84-5284-9543-AB2A-4B4BBED89BAC}" srcOrd="0" destOrd="0" presId="urn:microsoft.com/office/officeart/2005/8/layout/hProcess4"/>
    <dgm:cxn modelId="{ED1207B3-9FE4-0649-928A-96D6C172E3BD}" type="presOf" srcId="{F7FDA7E0-754C-3046-8A20-3921B5DBA5D3}" destId="{F157DBE1-8F73-2549-A759-C103A2364C9B}" srcOrd="1" destOrd="2" presId="urn:microsoft.com/office/officeart/2005/8/layout/hProcess4"/>
    <dgm:cxn modelId="{ECD9D14A-4CC3-264A-95AF-8CCCF4DBC9B8}" srcId="{893B19BE-6DB4-6D4F-BCFD-3EE0D7FDFEE1}" destId="{B6CE531A-42C0-9C47-B461-DF8BC9E744D0}" srcOrd="3" destOrd="0" parTransId="{D31F957D-7D5A-E24B-92AC-5B45455F3042}" sibTransId="{84926D01-4AC0-6840-B294-F6890B29D8B3}"/>
    <dgm:cxn modelId="{12A09CC3-F598-5A47-9AA0-024ACF3DC6F9}" type="presOf" srcId="{B4895D4F-57D5-1A48-B481-A80C6A16040D}" destId="{1717FE03-F8B0-1948-A949-AEE40D71B9FC}" srcOrd="0" destOrd="0" presId="urn:microsoft.com/office/officeart/2005/8/layout/hProcess4"/>
    <dgm:cxn modelId="{B02776F1-19D9-124D-86A2-9B01F16163C4}" type="presOf" srcId="{2B1DFCD2-072D-B243-AC09-10B7D6242FA5}" destId="{8D91FB91-6170-7743-B790-8146D59685D2}" srcOrd="1" destOrd="0" presId="urn:microsoft.com/office/officeart/2005/8/layout/hProcess4"/>
    <dgm:cxn modelId="{DEC59047-2727-854D-956E-69223B163B74}" type="presOf" srcId="{FA409AED-4BB1-DC4D-BF97-586DBB754ABB}" destId="{28C71FF9-2C0C-D848-B61B-0DE5420764F2}" srcOrd="0" destOrd="0" presId="urn:microsoft.com/office/officeart/2005/8/layout/hProcess4"/>
    <dgm:cxn modelId="{9D30E3AB-86C4-B94F-9856-CD5ABEF93B4B}" type="presOf" srcId="{2B1DFCD2-072D-B243-AC09-10B7D6242FA5}" destId="{48551A1D-004C-2348-9E15-473E70CB3001}" srcOrd="0" destOrd="0" presId="urn:microsoft.com/office/officeart/2005/8/layout/hProcess4"/>
    <dgm:cxn modelId="{94AA8379-C782-054D-B661-138D1BF7F3D5}" type="presOf" srcId="{E34584D0-F329-6744-ACC2-D642B5945732}" destId="{7F6DB201-730F-1344-A516-A7CC1A4C4B62}" srcOrd="0" destOrd="0" presId="urn:microsoft.com/office/officeart/2005/8/layout/hProcess4"/>
    <dgm:cxn modelId="{4ECBA898-5702-2E4F-9A26-3D3D61442D4F}" srcId="{B6CE531A-42C0-9C47-B461-DF8BC9E744D0}" destId="{F7FDA7E0-754C-3046-8A20-3921B5DBA5D3}" srcOrd="2" destOrd="0" parTransId="{08FF029D-9DDB-624E-B551-E4C36D17A7B3}" sibTransId="{094BE50F-FD8E-7544-B97C-90B660A1EC68}"/>
    <dgm:cxn modelId="{6F13DD20-446E-8044-B5B0-3A8CE7DD7889}" type="presParOf" srcId="{490DECB0-0735-8E4F-8AFD-5CCD795A9D83}" destId="{3A9FE9F4-501C-1843-B970-618DE1D0805C}" srcOrd="0" destOrd="0" presId="urn:microsoft.com/office/officeart/2005/8/layout/hProcess4"/>
    <dgm:cxn modelId="{F7B6D0B3-8E69-B545-9125-81A82003269B}" type="presParOf" srcId="{490DECB0-0735-8E4F-8AFD-5CCD795A9D83}" destId="{C8BE6096-4C72-C64B-B3CA-93885C3DE2CE}" srcOrd="1" destOrd="0" presId="urn:microsoft.com/office/officeart/2005/8/layout/hProcess4"/>
    <dgm:cxn modelId="{6E78B1E9-0A81-6646-B6A6-B624B0DF0D95}" type="presParOf" srcId="{490DECB0-0735-8E4F-8AFD-5CCD795A9D83}" destId="{FCE7F996-5D68-BD4E-AF0B-DF440603BE1F}" srcOrd="2" destOrd="0" presId="urn:microsoft.com/office/officeart/2005/8/layout/hProcess4"/>
    <dgm:cxn modelId="{214C3C6B-3310-F64D-8747-E134A104099C}" type="presParOf" srcId="{FCE7F996-5D68-BD4E-AF0B-DF440603BE1F}" destId="{0F1C4339-A00D-D240-B0C1-BEFA24013D96}" srcOrd="0" destOrd="0" presId="urn:microsoft.com/office/officeart/2005/8/layout/hProcess4"/>
    <dgm:cxn modelId="{C8AD6591-2FE6-7B49-9502-E3D90EFD9F5B}" type="presParOf" srcId="{0F1C4339-A00D-D240-B0C1-BEFA24013D96}" destId="{BAF6FD4A-0B37-7C4D-A0EA-89A5947F2732}" srcOrd="0" destOrd="0" presId="urn:microsoft.com/office/officeart/2005/8/layout/hProcess4"/>
    <dgm:cxn modelId="{432B0D7D-BBAD-1647-B3FB-26DFBC73488D}" type="presParOf" srcId="{0F1C4339-A00D-D240-B0C1-BEFA24013D96}" destId="{25647EA4-DE29-8A40-9B7C-913177A02BD5}" srcOrd="1" destOrd="0" presId="urn:microsoft.com/office/officeart/2005/8/layout/hProcess4"/>
    <dgm:cxn modelId="{C88AF1C2-8524-2040-9D7F-C59EDCFF7D3F}" type="presParOf" srcId="{0F1C4339-A00D-D240-B0C1-BEFA24013D96}" destId="{48FD2544-4DFE-8B40-9BC4-DEBD4A5FB17A}" srcOrd="2" destOrd="0" presId="urn:microsoft.com/office/officeart/2005/8/layout/hProcess4"/>
    <dgm:cxn modelId="{0777EDCC-9131-264A-8567-A7A81DA2CCB7}" type="presParOf" srcId="{0F1C4339-A00D-D240-B0C1-BEFA24013D96}" destId="{19570C29-B2C4-4D4F-B3DD-8A1CA2EFC762}" srcOrd="3" destOrd="0" presId="urn:microsoft.com/office/officeart/2005/8/layout/hProcess4"/>
    <dgm:cxn modelId="{5482BB05-2849-1C48-8D4E-4CE20BB66E1B}" type="presParOf" srcId="{0F1C4339-A00D-D240-B0C1-BEFA24013D96}" destId="{69669282-B248-D54C-AFF0-9E7656A11DE4}" srcOrd="4" destOrd="0" presId="urn:microsoft.com/office/officeart/2005/8/layout/hProcess4"/>
    <dgm:cxn modelId="{A1C67145-58F3-2F49-B7D1-4FFAC0DAD166}" type="presParOf" srcId="{FCE7F996-5D68-BD4E-AF0B-DF440603BE1F}" destId="{28C71FF9-2C0C-D848-B61B-0DE5420764F2}" srcOrd="1" destOrd="0" presId="urn:microsoft.com/office/officeart/2005/8/layout/hProcess4"/>
    <dgm:cxn modelId="{B6B80945-1CBF-5144-8BA7-4AA98E7CE4B8}" type="presParOf" srcId="{FCE7F996-5D68-BD4E-AF0B-DF440603BE1F}" destId="{43CF83BA-D023-C445-8EE9-FFFD4B291AB7}" srcOrd="2" destOrd="0" presId="urn:microsoft.com/office/officeart/2005/8/layout/hProcess4"/>
    <dgm:cxn modelId="{ABC399EA-6F3B-0E43-8B59-5465CFF702BA}" type="presParOf" srcId="{43CF83BA-D023-C445-8EE9-FFFD4B291AB7}" destId="{F40937F3-5ED2-754B-A921-7957A73F8CC6}" srcOrd="0" destOrd="0" presId="urn:microsoft.com/office/officeart/2005/8/layout/hProcess4"/>
    <dgm:cxn modelId="{52E254E7-C152-B442-9C5E-4CB81ADB0774}" type="presParOf" srcId="{43CF83BA-D023-C445-8EE9-FFFD4B291AB7}" destId="{B0C5C7BD-862F-9341-AAD9-FCF5ADEDE63A}" srcOrd="1" destOrd="0" presId="urn:microsoft.com/office/officeart/2005/8/layout/hProcess4"/>
    <dgm:cxn modelId="{6D3EB381-F3EC-2141-9DB5-BE5C14DFDC4A}" type="presParOf" srcId="{43CF83BA-D023-C445-8EE9-FFFD4B291AB7}" destId="{F207AFA2-4FD4-1F44-986E-FCF121D37FC7}" srcOrd="2" destOrd="0" presId="urn:microsoft.com/office/officeart/2005/8/layout/hProcess4"/>
    <dgm:cxn modelId="{E42EF733-F688-8E4F-813A-20845AC260DA}" type="presParOf" srcId="{43CF83BA-D023-C445-8EE9-FFFD4B291AB7}" destId="{1717FE03-F8B0-1948-A949-AEE40D71B9FC}" srcOrd="3" destOrd="0" presId="urn:microsoft.com/office/officeart/2005/8/layout/hProcess4"/>
    <dgm:cxn modelId="{BEEDFD31-01F1-EF47-A0A9-6BA8670B591E}" type="presParOf" srcId="{43CF83BA-D023-C445-8EE9-FFFD4B291AB7}" destId="{2C4F4582-802E-274A-AF08-8A1B70904121}" srcOrd="4" destOrd="0" presId="urn:microsoft.com/office/officeart/2005/8/layout/hProcess4"/>
    <dgm:cxn modelId="{A7FE2E31-5B65-9D49-891D-F2729CD7424A}" type="presParOf" srcId="{FCE7F996-5D68-BD4E-AF0B-DF440603BE1F}" destId="{DD02B2C7-065A-0D46-8EE3-E5D0B8A93699}" srcOrd="3" destOrd="0" presId="urn:microsoft.com/office/officeart/2005/8/layout/hProcess4"/>
    <dgm:cxn modelId="{3FEB56E3-A6CF-DD4B-898F-04A25EBC8F06}" type="presParOf" srcId="{FCE7F996-5D68-BD4E-AF0B-DF440603BE1F}" destId="{1103B196-4DAE-9244-AD98-3B2A155E4D02}" srcOrd="4" destOrd="0" presId="urn:microsoft.com/office/officeart/2005/8/layout/hProcess4"/>
    <dgm:cxn modelId="{3500B0FA-E373-014C-8F9C-BEE94E798E5D}" type="presParOf" srcId="{1103B196-4DAE-9244-AD98-3B2A155E4D02}" destId="{7D30AE94-9890-FC48-91E0-97B8CF282C9C}" srcOrd="0" destOrd="0" presId="urn:microsoft.com/office/officeart/2005/8/layout/hProcess4"/>
    <dgm:cxn modelId="{7D47A426-27D4-384A-A8D8-7380F11DBD3A}" type="presParOf" srcId="{1103B196-4DAE-9244-AD98-3B2A155E4D02}" destId="{48551A1D-004C-2348-9E15-473E70CB3001}" srcOrd="1" destOrd="0" presId="urn:microsoft.com/office/officeart/2005/8/layout/hProcess4"/>
    <dgm:cxn modelId="{01C824E6-0DCB-B34A-9B3F-BE3962AF90CB}" type="presParOf" srcId="{1103B196-4DAE-9244-AD98-3B2A155E4D02}" destId="{8D91FB91-6170-7743-B790-8146D59685D2}" srcOrd="2" destOrd="0" presId="urn:microsoft.com/office/officeart/2005/8/layout/hProcess4"/>
    <dgm:cxn modelId="{7E6F8092-D014-7449-A4A7-457FD596E1B3}" type="presParOf" srcId="{1103B196-4DAE-9244-AD98-3B2A155E4D02}" destId="{1F40DFFA-7A8C-364C-B1D4-F4A73D205719}" srcOrd="3" destOrd="0" presId="urn:microsoft.com/office/officeart/2005/8/layout/hProcess4"/>
    <dgm:cxn modelId="{C5C88865-2D7D-7B4E-93CC-12873DE7B19C}" type="presParOf" srcId="{1103B196-4DAE-9244-AD98-3B2A155E4D02}" destId="{E26989F2-07D4-5C45-A746-F6389EC3398A}" srcOrd="4" destOrd="0" presId="urn:microsoft.com/office/officeart/2005/8/layout/hProcess4"/>
    <dgm:cxn modelId="{523506C9-6424-584D-AC05-5EA6AA0D3730}" type="presParOf" srcId="{FCE7F996-5D68-BD4E-AF0B-DF440603BE1F}" destId="{3BDCECA3-A9DD-6549-9806-B09391DC942A}" srcOrd="5" destOrd="0" presId="urn:microsoft.com/office/officeart/2005/8/layout/hProcess4"/>
    <dgm:cxn modelId="{91794F46-4928-4A4C-A060-64630D56F0A1}" type="presParOf" srcId="{FCE7F996-5D68-BD4E-AF0B-DF440603BE1F}" destId="{10EFF25A-0BA1-A744-8E32-94D9D06AA458}" srcOrd="6" destOrd="0" presId="urn:microsoft.com/office/officeart/2005/8/layout/hProcess4"/>
    <dgm:cxn modelId="{51841A73-EB28-F749-99CF-32D134FA84C2}" type="presParOf" srcId="{10EFF25A-0BA1-A744-8E32-94D9D06AA458}" destId="{76FC325D-5392-6C48-91FB-2DF8F7DEAEC2}" srcOrd="0" destOrd="0" presId="urn:microsoft.com/office/officeart/2005/8/layout/hProcess4"/>
    <dgm:cxn modelId="{13F504F1-F2D9-2D48-B861-1FE839E8F3E8}" type="presParOf" srcId="{10EFF25A-0BA1-A744-8E32-94D9D06AA458}" destId="{68774FC7-3A44-6440-8E8C-7DFD97C71F37}" srcOrd="1" destOrd="0" presId="urn:microsoft.com/office/officeart/2005/8/layout/hProcess4"/>
    <dgm:cxn modelId="{F640B10E-BE8C-0745-BA03-CE976F39D930}" type="presParOf" srcId="{10EFF25A-0BA1-A744-8E32-94D9D06AA458}" destId="{F157DBE1-8F73-2549-A759-C103A2364C9B}" srcOrd="2" destOrd="0" presId="urn:microsoft.com/office/officeart/2005/8/layout/hProcess4"/>
    <dgm:cxn modelId="{0662DE72-77F6-7C4A-9286-70CB9064B9FE}" type="presParOf" srcId="{10EFF25A-0BA1-A744-8E32-94D9D06AA458}" destId="{8E41C2FE-8BD7-6044-AABA-AFB6A66BCCFD}" srcOrd="3" destOrd="0" presId="urn:microsoft.com/office/officeart/2005/8/layout/hProcess4"/>
    <dgm:cxn modelId="{C74FBEF9-3E6E-E346-81DF-83FA055F3813}" type="presParOf" srcId="{10EFF25A-0BA1-A744-8E32-94D9D06AA458}" destId="{8700A1C8-6BBF-2641-93F4-13BF514FAFE9}" srcOrd="4" destOrd="0" presId="urn:microsoft.com/office/officeart/2005/8/layout/hProcess4"/>
    <dgm:cxn modelId="{7B885145-96B3-3E42-9AE9-0949E7049F60}" type="presParOf" srcId="{FCE7F996-5D68-BD4E-AF0B-DF440603BE1F}" destId="{FFE53980-189A-9C49-BABE-D10DEF9C7C57}" srcOrd="7" destOrd="0" presId="urn:microsoft.com/office/officeart/2005/8/layout/hProcess4"/>
    <dgm:cxn modelId="{33CC108D-BFA6-F34D-9EBD-507BCE578DEB}" type="presParOf" srcId="{FCE7F996-5D68-BD4E-AF0B-DF440603BE1F}" destId="{1FE86005-EA67-4143-8044-B3D2F5C3BA93}" srcOrd="8" destOrd="0" presId="urn:microsoft.com/office/officeart/2005/8/layout/hProcess4"/>
    <dgm:cxn modelId="{7F936904-C4AA-DC4E-B8CC-500E723F7EBB}" type="presParOf" srcId="{1FE86005-EA67-4143-8044-B3D2F5C3BA93}" destId="{374D198F-C490-9540-BC18-A490A588383A}" srcOrd="0" destOrd="0" presId="urn:microsoft.com/office/officeart/2005/8/layout/hProcess4"/>
    <dgm:cxn modelId="{7EF833D0-8BF6-7244-8EBD-BE65F9CE36AF}" type="presParOf" srcId="{1FE86005-EA67-4143-8044-B3D2F5C3BA93}" destId="{C6A07F84-5284-9543-AB2A-4B4BBED89BAC}" srcOrd="1" destOrd="0" presId="urn:microsoft.com/office/officeart/2005/8/layout/hProcess4"/>
    <dgm:cxn modelId="{7C00F427-7B0F-D142-9000-374E5853D6B9}" type="presParOf" srcId="{1FE86005-EA67-4143-8044-B3D2F5C3BA93}" destId="{C0A3276B-6C27-774A-9D80-74BDEA88E7E1}" srcOrd="2" destOrd="0" presId="urn:microsoft.com/office/officeart/2005/8/layout/hProcess4"/>
    <dgm:cxn modelId="{161F95F7-E1EC-C647-86C4-FB44975E0946}" type="presParOf" srcId="{1FE86005-EA67-4143-8044-B3D2F5C3BA93}" destId="{7F6DB201-730F-1344-A516-A7CC1A4C4B62}" srcOrd="3" destOrd="0" presId="urn:microsoft.com/office/officeart/2005/8/layout/hProcess4"/>
    <dgm:cxn modelId="{1D0B0673-2570-134F-BD15-8A507B174033}" type="presParOf" srcId="{1FE86005-EA67-4143-8044-B3D2F5C3BA93}" destId="{9A7B914B-2383-8C4F-BDE2-C0222371586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47EA4-DE29-8A40-9B7C-913177A02BD5}">
      <dsp:nvSpPr>
        <dsp:cNvPr id="0" name=""/>
        <dsp:cNvSpPr/>
      </dsp:nvSpPr>
      <dsp:spPr>
        <a:xfrm>
          <a:off x="1935" y="1761800"/>
          <a:ext cx="1336549" cy="1102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Producers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Consumers</a:t>
          </a:r>
          <a:endParaRPr lang="en-US" sz="1500" kern="1200" dirty="0"/>
        </a:p>
      </dsp:txBody>
      <dsp:txXfrm>
        <a:off x="27304" y="1787169"/>
        <a:ext cx="1285811" cy="815412"/>
      </dsp:txXfrm>
    </dsp:sp>
    <dsp:sp modelId="{28C71FF9-2C0C-D848-B61B-0DE5420764F2}">
      <dsp:nvSpPr>
        <dsp:cNvPr id="0" name=""/>
        <dsp:cNvSpPr/>
      </dsp:nvSpPr>
      <dsp:spPr>
        <a:xfrm>
          <a:off x="759479" y="2047478"/>
          <a:ext cx="1439800" cy="1439800"/>
        </a:xfrm>
        <a:prstGeom prst="leftCircularArrow">
          <a:avLst>
            <a:gd name="adj1" fmla="val 2919"/>
            <a:gd name="adj2" fmla="val 357202"/>
            <a:gd name="adj3" fmla="val 2132713"/>
            <a:gd name="adj4" fmla="val 9024489"/>
            <a:gd name="adj5" fmla="val 340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70C29-B2C4-4D4F-B3DD-8A1CA2EFC762}">
      <dsp:nvSpPr>
        <dsp:cNvPr id="0" name=""/>
        <dsp:cNvSpPr/>
      </dsp:nvSpPr>
      <dsp:spPr>
        <a:xfrm>
          <a:off x="298945" y="2627951"/>
          <a:ext cx="1188043" cy="472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Interviews</a:t>
          </a:r>
          <a:endParaRPr lang="en-US" sz="2000" kern="1200" dirty="0"/>
        </a:p>
      </dsp:txBody>
      <dsp:txXfrm>
        <a:off x="312782" y="2641788"/>
        <a:ext cx="1160369" cy="444771"/>
      </dsp:txXfrm>
    </dsp:sp>
    <dsp:sp modelId="{B0C5C7BD-862F-9341-AAD9-FCF5ADEDE63A}">
      <dsp:nvSpPr>
        <dsp:cNvPr id="0" name=""/>
        <dsp:cNvSpPr/>
      </dsp:nvSpPr>
      <dsp:spPr>
        <a:xfrm>
          <a:off x="1687103" y="1761800"/>
          <a:ext cx="1336549" cy="1102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Design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Foundry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Production</a:t>
          </a:r>
          <a:endParaRPr lang="en-US" sz="1500" kern="1200" dirty="0"/>
        </a:p>
      </dsp:txBody>
      <dsp:txXfrm>
        <a:off x="1712472" y="2023392"/>
        <a:ext cx="1285811" cy="815412"/>
      </dsp:txXfrm>
    </dsp:sp>
    <dsp:sp modelId="{DD02B2C7-065A-0D46-8EE3-E5D0B8A93699}">
      <dsp:nvSpPr>
        <dsp:cNvPr id="0" name=""/>
        <dsp:cNvSpPr/>
      </dsp:nvSpPr>
      <dsp:spPr>
        <a:xfrm>
          <a:off x="2433510" y="1095472"/>
          <a:ext cx="1610582" cy="1610582"/>
        </a:xfrm>
        <a:prstGeom prst="circularArrow">
          <a:avLst>
            <a:gd name="adj1" fmla="val 2609"/>
            <a:gd name="adj2" fmla="val 317026"/>
            <a:gd name="adj3" fmla="val 19507463"/>
            <a:gd name="adj4" fmla="val 12575511"/>
            <a:gd name="adj5" fmla="val 30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17FE03-F8B0-1948-A949-AEE40D71B9FC}">
      <dsp:nvSpPr>
        <dsp:cNvPr id="0" name=""/>
        <dsp:cNvSpPr/>
      </dsp:nvSpPr>
      <dsp:spPr>
        <a:xfrm>
          <a:off x="1984114" y="1525577"/>
          <a:ext cx="1188043" cy="472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Sources</a:t>
          </a:r>
          <a:endParaRPr lang="en-US" sz="2000" kern="1200" dirty="0"/>
        </a:p>
      </dsp:txBody>
      <dsp:txXfrm>
        <a:off x="1997951" y="1539414"/>
        <a:ext cx="1160369" cy="444771"/>
      </dsp:txXfrm>
    </dsp:sp>
    <dsp:sp modelId="{48551A1D-004C-2348-9E15-473E70CB3001}">
      <dsp:nvSpPr>
        <dsp:cNvPr id="0" name=""/>
        <dsp:cNvSpPr/>
      </dsp:nvSpPr>
      <dsp:spPr>
        <a:xfrm>
          <a:off x="3372272" y="1761800"/>
          <a:ext cx="1336549" cy="1102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XML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Load Scripts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Automation</a:t>
          </a:r>
          <a:endParaRPr lang="en-US" sz="1500" kern="1200" dirty="0"/>
        </a:p>
      </dsp:txBody>
      <dsp:txXfrm>
        <a:off x="3397641" y="1787169"/>
        <a:ext cx="1285811" cy="815412"/>
      </dsp:txXfrm>
    </dsp:sp>
    <dsp:sp modelId="{3BDCECA3-A9DD-6549-9806-B09391DC942A}">
      <dsp:nvSpPr>
        <dsp:cNvPr id="0" name=""/>
        <dsp:cNvSpPr/>
      </dsp:nvSpPr>
      <dsp:spPr>
        <a:xfrm>
          <a:off x="4129817" y="2047478"/>
          <a:ext cx="1439800" cy="1439800"/>
        </a:xfrm>
        <a:prstGeom prst="leftCircularArrow">
          <a:avLst>
            <a:gd name="adj1" fmla="val 2919"/>
            <a:gd name="adj2" fmla="val 357202"/>
            <a:gd name="adj3" fmla="val 2132713"/>
            <a:gd name="adj4" fmla="val 9024489"/>
            <a:gd name="adj5" fmla="val 340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40DFFA-7A8C-364C-B1D4-F4A73D205719}">
      <dsp:nvSpPr>
        <dsp:cNvPr id="0" name=""/>
        <dsp:cNvSpPr/>
      </dsp:nvSpPr>
      <dsp:spPr>
        <a:xfrm>
          <a:off x="3669283" y="2627951"/>
          <a:ext cx="1188043" cy="472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Import</a:t>
          </a:r>
          <a:endParaRPr lang="en-US" sz="2000" kern="1200" dirty="0"/>
        </a:p>
      </dsp:txBody>
      <dsp:txXfrm>
        <a:off x="3683120" y="2641788"/>
        <a:ext cx="1160369" cy="444771"/>
      </dsp:txXfrm>
    </dsp:sp>
    <dsp:sp modelId="{68774FC7-3A44-6440-8E8C-7DFD97C71F37}">
      <dsp:nvSpPr>
        <dsp:cNvPr id="0" name=""/>
        <dsp:cNvSpPr/>
      </dsp:nvSpPr>
      <dsp:spPr>
        <a:xfrm>
          <a:off x="5057441" y="1761800"/>
          <a:ext cx="1336549" cy="1102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Structure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Relationships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Views</a:t>
          </a:r>
          <a:endParaRPr lang="en-US" sz="1500" kern="1200" dirty="0"/>
        </a:p>
      </dsp:txBody>
      <dsp:txXfrm>
        <a:off x="5082810" y="2023392"/>
        <a:ext cx="1285811" cy="815412"/>
      </dsp:txXfrm>
    </dsp:sp>
    <dsp:sp modelId="{FFE53980-189A-9C49-BABE-D10DEF9C7C57}">
      <dsp:nvSpPr>
        <dsp:cNvPr id="0" name=""/>
        <dsp:cNvSpPr/>
      </dsp:nvSpPr>
      <dsp:spPr>
        <a:xfrm>
          <a:off x="5803848" y="1095472"/>
          <a:ext cx="1610582" cy="1610582"/>
        </a:xfrm>
        <a:prstGeom prst="circularArrow">
          <a:avLst>
            <a:gd name="adj1" fmla="val 2609"/>
            <a:gd name="adj2" fmla="val 317026"/>
            <a:gd name="adj3" fmla="val 19507463"/>
            <a:gd name="adj4" fmla="val 12575511"/>
            <a:gd name="adj5" fmla="val 30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41C2FE-8BD7-6044-AABA-AFB6A66BCCFD}">
      <dsp:nvSpPr>
        <dsp:cNvPr id="0" name=""/>
        <dsp:cNvSpPr/>
      </dsp:nvSpPr>
      <dsp:spPr>
        <a:xfrm>
          <a:off x="5354452" y="1525577"/>
          <a:ext cx="1188043" cy="472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Database</a:t>
          </a:r>
          <a:endParaRPr lang="en-US" sz="2000" kern="1200" dirty="0"/>
        </a:p>
      </dsp:txBody>
      <dsp:txXfrm>
        <a:off x="5368289" y="1539414"/>
        <a:ext cx="1160369" cy="444771"/>
      </dsp:txXfrm>
    </dsp:sp>
    <dsp:sp modelId="{C6A07F84-5284-9543-AB2A-4B4BBED89BAC}">
      <dsp:nvSpPr>
        <dsp:cNvPr id="0" name=""/>
        <dsp:cNvSpPr/>
      </dsp:nvSpPr>
      <dsp:spPr>
        <a:xfrm>
          <a:off x="6742610" y="1761800"/>
          <a:ext cx="1336549" cy="1102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Yield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Performance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Reports</a:t>
          </a:r>
          <a:endParaRPr lang="en-US" sz="1500" kern="1200" dirty="0"/>
        </a:p>
      </dsp:txBody>
      <dsp:txXfrm>
        <a:off x="6767979" y="1787169"/>
        <a:ext cx="1285811" cy="815412"/>
      </dsp:txXfrm>
    </dsp:sp>
    <dsp:sp modelId="{7F6DB201-730F-1344-A516-A7CC1A4C4B62}">
      <dsp:nvSpPr>
        <dsp:cNvPr id="0" name=""/>
        <dsp:cNvSpPr/>
      </dsp:nvSpPr>
      <dsp:spPr>
        <a:xfrm>
          <a:off x="7039621" y="2627951"/>
          <a:ext cx="1188043" cy="472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Analysis</a:t>
          </a:r>
          <a:endParaRPr lang="en-US" sz="2000" kern="1200" dirty="0"/>
        </a:p>
      </dsp:txBody>
      <dsp:txXfrm>
        <a:off x="7053458" y="2641788"/>
        <a:ext cx="1160369" cy="44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9" name="Rectangle 7"/>
          <p:cNvSpPr>
            <a:spLocks noChangeArrowheads="1"/>
          </p:cNvSpPr>
          <p:nvPr/>
        </p:nvSpPr>
        <p:spPr bwMode="auto">
          <a:xfrm>
            <a:off x="2911475" y="9009063"/>
            <a:ext cx="15922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542" tIns="48271" rIns="96542" bIns="48271" anchor="b">
            <a:spAutoFit/>
          </a:bodyPr>
          <a:lstStyle/>
          <a:p>
            <a:pPr defTabSz="965200">
              <a:defRPr/>
            </a:pPr>
            <a:r>
              <a:rPr lang="en-US" sz="1100" dirty="0">
                <a:solidFill>
                  <a:schemeClr val="tx1"/>
                </a:solidFill>
              </a:rPr>
              <a:t>Insert Paper Title here</a:t>
            </a:r>
            <a:endParaRPr lang="en-US" sz="1100" b="0" dirty="0">
              <a:solidFill>
                <a:schemeClr val="tx1"/>
              </a:solidFill>
            </a:endParaRPr>
          </a:p>
          <a:p>
            <a:pPr defTabSz="965200">
              <a:defRPr/>
            </a:pPr>
            <a:endParaRPr lang="en-US" sz="1100" b="0" dirty="0">
              <a:solidFill>
                <a:schemeClr val="tx1"/>
              </a:solidFill>
            </a:endParaRPr>
          </a:p>
          <a:p>
            <a:pPr defTabSz="965200">
              <a:defRPr/>
            </a:pPr>
            <a:fld id="{DB783953-7E1B-4650-AAEF-F02F51250974}" type="slidenum">
              <a:rPr lang="en-US" sz="1100" b="0">
                <a:solidFill>
                  <a:schemeClr val="tx1"/>
                </a:solidFill>
              </a:rPr>
              <a:pPr defTabSz="965200">
                <a:defRPr/>
              </a:pPr>
              <a:t>‹#›</a:t>
            </a:fld>
            <a:endParaRPr lang="en-US" sz="11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7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560388"/>
            <a:ext cx="6507162" cy="487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9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2263" y="5600700"/>
            <a:ext cx="6665912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42" tIns="48271" rIns="96542" bIns="482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2911475" y="8977313"/>
            <a:ext cx="1592263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542" tIns="48271" rIns="96542" bIns="48271" anchor="b">
            <a:spAutoFit/>
          </a:bodyPr>
          <a:lstStyle/>
          <a:p>
            <a:pPr defTabSz="965200">
              <a:defRPr/>
            </a:pPr>
            <a:r>
              <a:rPr lang="en-US" sz="1100" dirty="0">
                <a:solidFill>
                  <a:schemeClr val="tx1"/>
                </a:solidFill>
              </a:rPr>
              <a:t>Insert Paper Title here</a:t>
            </a:r>
          </a:p>
          <a:p>
            <a:pPr defTabSz="965200">
              <a:defRPr/>
            </a:pPr>
            <a:endParaRPr lang="en-US" sz="1300" dirty="0">
              <a:solidFill>
                <a:schemeClr val="tx1"/>
              </a:solidFill>
            </a:endParaRPr>
          </a:p>
          <a:p>
            <a:pPr defTabSz="965200">
              <a:defRPr/>
            </a:pPr>
            <a:fld id="{73ACEC55-E8F7-49D3-BE22-2DD3F0707745}" type="slidenum">
              <a:rPr lang="en-US" sz="1100" b="0">
                <a:solidFill>
                  <a:schemeClr val="tx1"/>
                </a:solidFill>
              </a:rPr>
              <a:pPr defTabSz="965200"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52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3495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925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46355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685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XML</a:t>
            </a:r>
            <a:r>
              <a:rPr lang="en-US" baseline="0" dirty="0" smtClean="0"/>
              <a:t> Root Element Detection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Is it a mask, PCM data, test data, etc.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Common XML Child Elements</a:t>
            </a:r>
          </a:p>
          <a:p>
            <a:pPr marL="406400" lvl="1" indent="-171450">
              <a:buFont typeface="Arial"/>
              <a:buChar char="•"/>
            </a:pPr>
            <a:r>
              <a:rPr lang="en-US" dirty="0" smtClean="0"/>
              <a:t>info</a:t>
            </a:r>
            <a:r>
              <a:rPr lang="en-US" baseline="0" dirty="0" smtClean="0"/>
              <a:t> – Describes the data within the XML file (aka, material, device type, ChipID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Batch Import Scripts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Bottoms up approach; develop import scripts for single file, then develop script to import all files in a specific directory, then develop script to import a list of directories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Staged Import: Web Based Staging Form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Manual tests generate no trigger that data is ready for upload into the database.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Augmenting legacy systems to directly import into a database may be difficult or impossible.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Data staged for nightly imports occur at regular time slots on a daily basis (i.e., cron job running nightly at 10pm)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Data staged for “hot” import should occur within a very narrow time range (i.e., cron job running every 30 minutes to an hour to determine if data is available for “hot” import).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FTP</a:t>
            </a:r>
            <a:r>
              <a:rPr lang="en-US" baseline="0" dirty="0" smtClean="0"/>
              <a:t> Sites are typically used to distribute PCM and functional test data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If not, then request that either an FTP site be created or create your own and have them push data to your site upon completion of any testing.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Agree on file naming conventions and compressed file structure (if used) to simplify parsing/import operations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Request access to open purchase orders, work in progress, PCM data, and wafer level test data via FTP.</a:t>
            </a:r>
          </a:p>
          <a:p>
            <a:pPr marL="171450" indent="-171450"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This paper describes the steps necessary to develop a parametric database for storing semiconductor test data.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 large volume of data is generated during semiconductor fabrication, wafer testing, and package testing.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Extracting any useful information from this collection of files can be challenging.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Custom scripts, Excel spreadsheets, R, GNU Plot scripts employed to make sense of data for performance and yield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49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GDSII files are difficult to parse, tends</a:t>
            </a:r>
            <a:r>
              <a:rPr lang="en-US" baseline="0" dirty="0" smtClean="0"/>
              <a:t> to be an </a:t>
            </a:r>
            <a:r>
              <a:rPr lang="en-US" dirty="0" smtClean="0"/>
              <a:t>iterative process.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Open PO:</a:t>
            </a:r>
            <a:r>
              <a:rPr lang="en-US" baseline="0" dirty="0" smtClean="0"/>
              <a:t>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Indicates new masks or wafer lots in the pipeline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WIP: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Process of wafer fabrication and testing,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An interesting observation during the dB development was that the process steps vary from wafer to wafer.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PCM Data: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Performance of PCM circuits on wafer mapped to XY Coordinates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Wafer Test: 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Functional Test results mapped to XY Coordinates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Work with foundry to ensure proper meta data is stored in header of test results and that the format stays consistent to avoid breaking parsing scripts.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Always include a file format version number!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Ask them to include specifications for each measured parameter.</a:t>
            </a:r>
          </a:p>
          <a:p>
            <a:pPr marL="406400" lvl="1" indent="-171450">
              <a:buFont typeface="Arial"/>
              <a:buChar char="•"/>
            </a:pPr>
            <a:endParaRPr lang="en-US" baseline="0" dirty="0" smtClean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If device test data is provided in separate files (aka, Swept Measurement Data), then the ChipID should also be included.</a:t>
            </a:r>
            <a:endParaRPr lang="en-US" dirty="0" smtClean="0"/>
          </a:p>
          <a:p>
            <a:pPr marL="234950" lvl="1" indent="0">
              <a:buFont typeface="Arial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Intermediate Data</a:t>
            </a:r>
            <a:r>
              <a:rPr lang="en-US" baseline="0" dirty="0" smtClean="0"/>
              <a:t> Storage</a:t>
            </a:r>
          </a:p>
          <a:p>
            <a:pPr marL="406400" lvl="1" indent="-171450">
              <a:buFont typeface="Arial"/>
              <a:buChar char="•"/>
            </a:pPr>
            <a:r>
              <a:rPr lang="en-US" dirty="0" smtClean="0"/>
              <a:t>Combined</a:t>
            </a:r>
            <a:r>
              <a:rPr lang="en-US" baseline="0" dirty="0" smtClean="0"/>
              <a:t> Files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Problems exist when test runs start/stop. Never a cohesive file and manual merging is typically required.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Separate Files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Typical format is a custom flat file with structure (aka, sections containing info, specs, measurements)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Database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Session dB can be a SQLite dB file.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Production dB would be the MySQL/MariaDB dB hosted on a remote server.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Data Types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Parametric Test Data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Contain discrete measurement data.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Typically thousands of files or rows in spreadsheet or dB per wafer.</a:t>
            </a:r>
          </a:p>
          <a:p>
            <a:pPr marL="406400" lvl="1" indent="-171450">
              <a:buFont typeface="Arial"/>
              <a:buChar char="•"/>
            </a:pPr>
            <a:r>
              <a:rPr lang="en-US" baseline="0" dirty="0" smtClean="0"/>
              <a:t>Swept Measurement Data</a:t>
            </a:r>
          </a:p>
          <a:p>
            <a:pPr marL="520700" lvl="2" indent="-171450">
              <a:buFont typeface="Arial"/>
              <a:buChar char="•"/>
            </a:pPr>
            <a:r>
              <a:rPr lang="en-US" baseline="0" dirty="0" smtClean="0"/>
              <a:t>Network Analyzer Touchstone Files (*.s2p, *.s4p, *.sNp)</a:t>
            </a:r>
          </a:p>
          <a:p>
            <a:pPr marL="520700" marR="0" lvl="2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Typically thousands of files. </a:t>
            </a:r>
          </a:p>
          <a:p>
            <a:pPr marL="520700" marR="0" lvl="2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Number of frequency points per sweep can vary.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2" y="0"/>
            <a:ext cx="3191317" cy="1295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Box 91"/>
          <p:cNvSpPr txBox="1">
            <a:spLocks noChangeArrowheads="1"/>
          </p:cNvSpPr>
          <p:nvPr userDrawn="1"/>
        </p:nvSpPr>
        <p:spPr bwMode="blackWhite">
          <a:xfrm>
            <a:off x="7543800" y="6282423"/>
            <a:ext cx="1600200" cy="5755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89950" tIns="44975" rIns="89950" bIns="44975">
            <a:spAutoFit/>
          </a:bodyPr>
          <a:lstStyle/>
          <a:p>
            <a:pPr>
              <a:spcBef>
                <a:spcPts val="900"/>
              </a:spcBef>
            </a:pP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Jeremy W. Webb</a:t>
            </a:r>
          </a:p>
          <a:p>
            <a:pPr>
              <a:spcBef>
                <a:spcPts val="900"/>
              </a:spcBef>
            </a:pPr>
            <a:endParaRPr lang="en-US" sz="12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BFECD78-3C8E-49F2-8FAB-59489D168ABB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B56013-B943-42BA-886F-6F9D4EB85E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ine 78"/>
          <p:cNvSpPr>
            <a:spLocks noChangeShapeType="1"/>
          </p:cNvSpPr>
          <p:nvPr userDrawn="1"/>
        </p:nvSpPr>
        <p:spPr bwMode="hidden">
          <a:xfrm>
            <a:off x="457200" y="1143000"/>
            <a:ext cx="7391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wrap="square" lIns="89950" tIns="44975" rIns="89950" bIns="44975" anchor="ctr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204" y="76200"/>
            <a:ext cx="1501796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505700" cy="2209800"/>
          </a:xfrm>
        </p:spPr>
        <p:txBody>
          <a:bodyPr>
            <a:normAutofit/>
          </a:bodyPr>
          <a:lstStyle/>
          <a:p>
            <a:r>
              <a:rPr lang="en-US" sz="4000" dirty="0"/>
              <a:t>A Method for Storing </a:t>
            </a:r>
            <a:br>
              <a:rPr lang="en-US" sz="4000" dirty="0"/>
            </a:br>
            <a:r>
              <a:rPr lang="en-US" sz="4000" dirty="0"/>
              <a:t>Semiconductor Test Data</a:t>
            </a:r>
            <a:br>
              <a:rPr lang="en-US" sz="4000" dirty="0"/>
            </a:br>
            <a:r>
              <a:rPr lang="en-US" sz="4000" dirty="0"/>
              <a:t>to Simplify Data Analysis</a:t>
            </a:r>
            <a:endParaRPr lang="en-US" sz="4000" dirty="0" smtClean="0"/>
          </a:p>
        </p:txBody>
      </p:sp>
      <p:sp>
        <p:nvSpPr>
          <p:cNvPr id="3075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934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Jeremy W. Webb</a:t>
            </a:r>
          </a:p>
          <a:p>
            <a:r>
              <a:rPr lang="en-US" dirty="0"/>
              <a:t>J. Webb </a:t>
            </a:r>
            <a:r>
              <a:rPr lang="en-US" dirty="0" smtClean="0"/>
              <a:t>Consulting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jeremy.webb@jwebb-consulting.com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Sources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Foundry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Types:</a:t>
            </a:r>
          </a:p>
          <a:p>
            <a:pPr lvl="1"/>
            <a:r>
              <a:rPr lang="en-US" dirty="0" smtClean="0"/>
              <a:t>Open Purchase Orders </a:t>
            </a:r>
          </a:p>
          <a:p>
            <a:pPr lvl="1"/>
            <a:r>
              <a:rPr lang="en-US" dirty="0" smtClean="0"/>
              <a:t>Work In Progress Status</a:t>
            </a:r>
          </a:p>
          <a:p>
            <a:pPr lvl="1"/>
            <a:r>
              <a:rPr lang="en-US" dirty="0" smtClean="0"/>
              <a:t>Process Control Monitor Data</a:t>
            </a:r>
          </a:p>
          <a:p>
            <a:pPr lvl="1"/>
            <a:r>
              <a:rPr lang="en-US" dirty="0" smtClean="0"/>
              <a:t>Wafer Level Test Data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Header Information</a:t>
            </a:r>
          </a:p>
          <a:p>
            <a:pPr lvl="1"/>
            <a:r>
              <a:rPr lang="en-US" dirty="0"/>
              <a:t>Wafer mask name</a:t>
            </a:r>
          </a:p>
          <a:p>
            <a:pPr lvl="1"/>
            <a:r>
              <a:rPr lang="en-US" dirty="0"/>
              <a:t>Wafer lot number or identifier</a:t>
            </a:r>
          </a:p>
          <a:p>
            <a:pPr lvl="1"/>
            <a:r>
              <a:rPr lang="en-US" dirty="0"/>
              <a:t>Wafer number</a:t>
            </a:r>
          </a:p>
          <a:p>
            <a:pPr lvl="1"/>
            <a:r>
              <a:rPr lang="en-US" dirty="0"/>
              <a:t>Test station identifier</a:t>
            </a:r>
          </a:p>
          <a:p>
            <a:pPr lvl="1"/>
            <a:r>
              <a:rPr lang="en-US" dirty="0"/>
              <a:t>Test date and time</a:t>
            </a:r>
          </a:p>
          <a:p>
            <a:pPr lvl="1"/>
            <a:r>
              <a:rPr lang="en-US" dirty="0"/>
              <a:t>Measurement conditions</a:t>
            </a:r>
          </a:p>
        </p:txBody>
      </p:sp>
    </p:spTree>
    <p:extLst>
      <p:ext uri="{BB962C8B-B14F-4D97-AF65-F5344CB8AC3E}">
        <p14:creationId xmlns:p14="http://schemas.microsoft.com/office/powerpoint/2010/main" val="3957093682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sz="4600" dirty="0"/>
              <a:t>Data </a:t>
            </a:r>
            <a:r>
              <a:rPr lang="en-US" sz="4600" dirty="0" smtClean="0"/>
              <a:t>Sources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sz="3100" dirty="0" smtClean="0"/>
              <a:t>Foundry Data – Process</a:t>
            </a:r>
          </a:p>
        </p:txBody>
      </p:sp>
      <p:pic>
        <p:nvPicPr>
          <p:cNvPr id="3" name="Content Placeholder 2" descr="pcm_flow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414" b="-12414"/>
          <a:stretch>
            <a:fillRect/>
          </a:stretch>
        </p:blipFill>
        <p:spPr/>
      </p:pic>
      <p:pic>
        <p:nvPicPr>
          <p:cNvPr id="6" name="Content Placeholder 5" descr="wip_and_openpo_flow.jpg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393" b="-123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0585041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Sources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Production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Data Storage</a:t>
            </a:r>
          </a:p>
          <a:p>
            <a:pPr lvl="1"/>
            <a:r>
              <a:rPr lang="en-US" dirty="0" smtClean="0"/>
              <a:t>Combined File (e.g., CSV or Excel)</a:t>
            </a:r>
          </a:p>
          <a:p>
            <a:pPr lvl="1"/>
            <a:r>
              <a:rPr lang="en-US" dirty="0" smtClean="0"/>
              <a:t>Separate Files</a:t>
            </a:r>
          </a:p>
          <a:p>
            <a:pPr lvl="1"/>
            <a:r>
              <a:rPr lang="en-US" dirty="0" smtClean="0"/>
              <a:t>Database (i.e., session or production)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Parametric Test Data</a:t>
            </a:r>
          </a:p>
          <a:p>
            <a:pPr lvl="1"/>
            <a:r>
              <a:rPr lang="en-US" dirty="0" smtClean="0"/>
              <a:t>Swept Measurement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94459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sz="4600" dirty="0"/>
              <a:t>Data </a:t>
            </a:r>
            <a:r>
              <a:rPr lang="en-US" sz="4600" dirty="0" smtClean="0"/>
              <a:t>Sources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sz="3100" dirty="0"/>
              <a:t>Production Data – </a:t>
            </a:r>
            <a:r>
              <a:rPr lang="en-US" sz="3100" dirty="0" smtClean="0"/>
              <a:t>Process</a:t>
            </a:r>
          </a:p>
        </p:txBody>
      </p:sp>
      <p:pic>
        <p:nvPicPr>
          <p:cNvPr id="3" name="Content Placeholder 2" descr="prod_test_data_flow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495" r="-344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2283522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&lt;die_data&gt;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&lt;info&gt;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&lt;</a:t>
            </a:r>
            <a:r>
              <a:rPr lang="en-US" sz="1800" dirty="0">
                <a:latin typeface="Courier New"/>
              </a:rPr>
              <a:t>/info&gt;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&lt;specifications&gt;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&lt;spec_class id="DEV-01"&gt;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    &lt;specification id="Ambient"&gt;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&lt;</a:t>
            </a:r>
            <a:r>
              <a:rPr lang="en-US" sz="1800" dirty="0">
                <a:latin typeface="Courier New"/>
              </a:rPr>
              <a:t>/specification&gt;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&lt;/spec_class&gt;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&lt;/specifications&gt;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&lt;measure&gt;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&lt;measure_class id="DEV-01"&gt;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    &lt;parameter id="Ambient Temperature"&gt;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        &lt;</a:t>
            </a:r>
            <a:r>
              <a:rPr lang="en-US" sz="1800" dirty="0">
                <a:latin typeface="Courier New"/>
              </a:rPr>
              <a:t>/parameter&gt;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&lt;/measure_class&gt;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&lt;/measure&gt;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&lt;/die_data&gt;</a:t>
            </a:r>
          </a:p>
        </p:txBody>
      </p:sp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Sources</a:t>
            </a:r>
            <a:br>
              <a:rPr lang="en-US" dirty="0" smtClean="0"/>
            </a:br>
            <a:r>
              <a:rPr lang="en-US" sz="3100" dirty="0" smtClean="0"/>
              <a:t>Production Data – Parametric Test Data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00200"/>
            <a:ext cx="6553200" cy="4953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info&gt;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file_version&gt;1.1&lt;/file_version&gt;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username&gt;jwwebb&lt;/username&gt;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timestamp&gt;1404616217&lt;/timestamp&gt;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mask_name&gt;aa001&lt;/mask_name&gt;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lot_number&gt;1&lt;/lot_number&gt;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wafer_id&gt;1&lt;/wafer_id&gt;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quadrant&gt;q&lt;/quadrant&gt;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device_type&gt;wafer&lt;/device_type&gt;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material&gt;gaas&lt;/material&gt;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dut_family&gt;DEV&lt;/dut_family&gt;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dut_type&gt;01&lt;/dut_type&gt;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dut_chipid&gt;A5500&lt;/dut_chipid&gt;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dut_status&gt;PASSED&lt;/dut_status&gt;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test_sequence&gt;first-pass&lt;/test_sequence&gt;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test_system&gt;TS10&lt;/test_system&gt;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    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test_type&gt;final_test&lt;/test_type&gt;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/info&gt;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16002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&lt;specifications&gt;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&lt;spec_class id="DEV-01"&gt;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&lt;specification id="Ambient"&gt;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&lt;spec_low_value&gt;15&lt;/spec_low_value&gt;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&lt;spec_high_value&gt;35&lt;/spec_high_value&gt;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&lt;spec_units&gt;degC&lt;/spec_units&gt;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&lt;spec_desc&gt;Ambient Temperature&lt;/spec_desc&gt;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&lt;spec_type&gt;parameter&lt;/spec_type&gt;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&lt;/specification&gt;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&lt;specification id="Idss"&gt;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&lt;spec_low_value&gt;0.22&lt;/spec_low_value&gt;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&lt;spec_high_value&gt;0.33&lt;/spec_high_value&gt;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&lt;spec_units&gt;Amps&lt;/spec_units&gt;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&lt;spec_desc&gt;Drain Current&lt;/spec_desc&gt;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&lt;spec_type&gt;parameter&lt;/spec_type&gt;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&lt;/specification&gt;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&lt;/spec_class&gt;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&lt;/specifications&gt;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14400" y="16002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&lt;measure&gt;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&lt;measure_class id="DEV-01"&gt;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&lt;parameter id="Ambient Temperature"&gt;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&lt;param_value&gt;21.264&lt;/param_value&gt;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&lt;param_units&gt;degC&lt;/param_units&gt;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&lt;param_cond&gt;Vg=0.0, Vd=8&lt;/param_cond&gt;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&lt;param_status&gt;passed&lt;/param_status&gt;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&lt;/parameter&gt;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&lt;parameter id="Idss"&gt;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&lt;param_value&gt;0.2869048&lt;/param_value&gt;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&lt;param_units&gt;Amps&lt;/param_units&gt;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&lt;param_cond&gt;Vg=0.0, Vd=8&lt;/param_cond&gt;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    &lt;param_status&gt;passed&lt;/param_status&gt;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&lt;/parameter&gt;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&lt;/measure_class&gt;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&lt;/measure&gt;</a:t>
            </a:r>
          </a:p>
        </p:txBody>
      </p:sp>
    </p:spTree>
    <p:extLst>
      <p:ext uri="{BB962C8B-B14F-4D97-AF65-F5344CB8AC3E}">
        <p14:creationId xmlns:p14="http://schemas.microsoft.com/office/powerpoint/2010/main" val="3957093682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Sources</a:t>
            </a:r>
            <a:br>
              <a:rPr lang="en-US" dirty="0" smtClean="0"/>
            </a:br>
            <a:r>
              <a:rPr lang="en-US" sz="3100" dirty="0" smtClean="0"/>
              <a:t>Production Data – Swept Measurement Data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urier New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&lt;</a:t>
            </a:r>
            <a:r>
              <a:rPr lang="en-US" sz="1800" dirty="0">
                <a:latin typeface="Courier New"/>
              </a:rPr>
              <a:t>touchstone&gt;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&lt;info&gt;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&lt;/info&gt;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&lt;sparameters&gt;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&lt;data_row id="100000000"&gt;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&lt;/data_row&gt;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&lt;data_row id="snip"&gt;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&lt;/data_row&gt;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 &lt;</a:t>
            </a:r>
            <a:r>
              <a:rPr lang="en-US" sz="1800" dirty="0">
                <a:latin typeface="Courier New"/>
              </a:rPr>
              <a:t>/sparameters&gt;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&lt;</a:t>
            </a:r>
            <a:r>
              <a:rPr lang="en-US" sz="1800" dirty="0">
                <a:latin typeface="Courier New"/>
              </a:rPr>
              <a:t>/touchstone&gt;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14400" y="1600200"/>
            <a:ext cx="7315200" cy="495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latin typeface="Courier New"/>
                <a:cs typeface="Courier New"/>
              </a:rPr>
              <a:t>&lt;info&gt;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&lt;mask_name&gt;aa001&lt;/mask_name&gt;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&lt;username&gt;jwwebb&lt;/username&gt;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&lt;timestamp&gt;1404616217&lt;/timestamp&gt;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&lt;material&gt;gaas&lt;/material&gt;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&lt;quadrant&gt;q&lt;/quadrant&gt;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&lt;lot_number&gt;1&lt;/lot_number&gt;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&lt;wafer_id&gt;1&lt;/wafer_id&gt;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&lt;device_type&gt;wafer&lt;/device_type&gt;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&lt;dut_family&gt;DEV&lt;/dut_family&gt;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&lt;dut_type&gt;01&lt;/dut_type&gt;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&lt;dut_status&gt;FAILED&lt;/dut_status&gt;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&lt;dut_chipid&gt;A5500&lt;/dut_chipid&gt;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&lt;test_sequence&gt;single-pass&lt;/test_sequence&gt;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&lt;test_system&gt;TS10&lt;/test_system&gt;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&lt;test_type&gt;final_test&lt;/test_type&gt;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    &lt;option_line&gt;# HZ S RI R 50&lt;/option_line&gt;</a:t>
            </a:r>
          </a:p>
          <a:p>
            <a:pPr algn="l"/>
            <a:r>
              <a:rPr lang="en-US" dirty="0">
                <a:latin typeface="Courier New"/>
                <a:cs typeface="Courier New"/>
              </a:rPr>
              <a:t>&lt;/info&gt;</a:t>
            </a:r>
          </a:p>
          <a:p>
            <a:pPr algn="l"/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16002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&lt;sparameters&gt;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&lt;data_row id="100000000"&gt;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&lt;freq&gt;100000000&lt;/freq&gt;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&lt;s11_im&gt;0.02047161&lt;/s11_im&gt;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&lt;s11_re&gt;-0.04349013&lt;/s11_re&gt;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&lt;s12_im&gt;-0.0001343436&lt;/s12_im&gt;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&lt;s12_re&gt;1.809457e-05&lt;/s12_re&gt;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&lt;s21_im&gt;1.051201&lt;/s21_im&gt;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&lt;s21_re&gt;-3.672653&lt;/s21_re&gt;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&lt;s22_im&gt;0.07070011&lt;/s22_im&gt;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    &lt;s22_re&gt;-0.1499106&lt;/s22_re&gt;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&lt;/data_row&gt;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&lt;data_row id="snip"&gt;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&lt;/data_row&gt;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&lt;</a:t>
            </a:r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/sparameters&gt;</a:t>
            </a:r>
          </a:p>
        </p:txBody>
      </p:sp>
    </p:spTree>
    <p:extLst>
      <p:ext uri="{BB962C8B-B14F-4D97-AF65-F5344CB8AC3E}">
        <p14:creationId xmlns:p14="http://schemas.microsoft.com/office/powerpoint/2010/main" val="2023887095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Import</a:t>
            </a:r>
            <a:br>
              <a:rPr lang="en-US" dirty="0" smtClean="0"/>
            </a:br>
            <a:r>
              <a:rPr lang="en-US" sz="3100" dirty="0" smtClean="0"/>
              <a:t>Production Data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XML Root Element Detection</a:t>
            </a:r>
          </a:p>
          <a:p>
            <a:r>
              <a:rPr lang="en-US" dirty="0" smtClean="0"/>
              <a:t>Common XML Child Elements</a:t>
            </a:r>
          </a:p>
          <a:p>
            <a:pPr lvl="1"/>
            <a:r>
              <a:rPr lang="en-US" dirty="0" smtClean="0"/>
              <a:t>info – describes the data in the XML file</a:t>
            </a:r>
          </a:p>
          <a:p>
            <a:pPr lvl="1"/>
            <a:r>
              <a:rPr lang="en-US" dirty="0" smtClean="0"/>
              <a:t>specifications – describes the pass/fail criteria</a:t>
            </a:r>
          </a:p>
          <a:p>
            <a:pPr lvl="1"/>
            <a:r>
              <a:rPr lang="en-US" dirty="0" smtClean="0"/>
              <a:t>measure – contains the measurement data </a:t>
            </a:r>
          </a:p>
          <a:p>
            <a:r>
              <a:rPr lang="en-US" dirty="0" smtClean="0"/>
              <a:t>Batch Import Scripts</a:t>
            </a:r>
          </a:p>
          <a:p>
            <a:pPr lvl="1"/>
            <a:r>
              <a:rPr lang="en-US" dirty="0" smtClean="0"/>
              <a:t>Bottom up approach for discrete test files</a:t>
            </a:r>
          </a:p>
          <a:p>
            <a:r>
              <a:rPr lang="en-US" dirty="0" smtClean="0"/>
              <a:t>Staged Import </a:t>
            </a:r>
          </a:p>
          <a:p>
            <a:pPr lvl="1"/>
            <a:r>
              <a:rPr lang="en-US" dirty="0" smtClean="0"/>
              <a:t>Manually performed tests</a:t>
            </a:r>
          </a:p>
          <a:p>
            <a:pPr lvl="1"/>
            <a:r>
              <a:rPr lang="en-US" dirty="0" smtClean="0"/>
              <a:t>Data generated from legacy systems</a:t>
            </a:r>
          </a:p>
          <a:p>
            <a:pPr lvl="1"/>
            <a:r>
              <a:rPr lang="en-US" dirty="0" smtClean="0"/>
              <a:t>Either nightly or “hot” staging</a:t>
            </a:r>
          </a:p>
        </p:txBody>
      </p:sp>
    </p:spTree>
    <p:extLst>
      <p:ext uri="{BB962C8B-B14F-4D97-AF65-F5344CB8AC3E}">
        <p14:creationId xmlns:p14="http://schemas.microsoft.com/office/powerpoint/2010/main" val="261683094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Import</a:t>
            </a:r>
            <a:br>
              <a:rPr lang="en-US" dirty="0" smtClean="0"/>
            </a:br>
            <a:r>
              <a:rPr lang="en-US" sz="3100" dirty="0" smtClean="0"/>
              <a:t>Foundry Import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FTP sites</a:t>
            </a:r>
          </a:p>
          <a:p>
            <a:pPr lvl="1"/>
            <a:r>
              <a:rPr lang="en-US" dirty="0" smtClean="0"/>
              <a:t>Foundry hosted</a:t>
            </a:r>
          </a:p>
          <a:p>
            <a:pPr lvl="1"/>
            <a:r>
              <a:rPr lang="en-US" dirty="0" smtClean="0"/>
              <a:t>Locally hosted</a:t>
            </a:r>
          </a:p>
          <a:p>
            <a:r>
              <a:rPr lang="en-US" dirty="0" smtClean="0"/>
              <a:t>Conventions</a:t>
            </a:r>
          </a:p>
          <a:p>
            <a:pPr lvl="1"/>
            <a:r>
              <a:rPr lang="en-US" dirty="0" smtClean="0"/>
              <a:t>File name generation</a:t>
            </a:r>
          </a:p>
          <a:p>
            <a:pPr lvl="1"/>
            <a:r>
              <a:rPr lang="en-US" dirty="0" smtClean="0"/>
              <a:t>Compressed file directory structure</a:t>
            </a:r>
          </a:p>
          <a:p>
            <a:r>
              <a:rPr lang="en-US" dirty="0" smtClean="0"/>
              <a:t>Foundries can accommodate requests to store additional information in FTP sites or to transfer data in your local FTP site.</a:t>
            </a:r>
          </a:p>
        </p:txBody>
      </p:sp>
    </p:spTree>
    <p:extLst>
      <p:ext uri="{BB962C8B-B14F-4D97-AF65-F5344CB8AC3E}">
        <p14:creationId xmlns:p14="http://schemas.microsoft.com/office/powerpoint/2010/main" val="3420732701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Database Structure</a:t>
            </a:r>
            <a:br>
              <a:rPr lang="en-US" dirty="0" smtClean="0"/>
            </a:br>
            <a:r>
              <a:rPr lang="en-US" sz="3100" dirty="0" smtClean="0"/>
              <a:t>Table Creation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tables created after user interviews.</a:t>
            </a:r>
          </a:p>
          <a:p>
            <a:r>
              <a:rPr lang="en-US" dirty="0" smtClean="0"/>
              <a:t>Table relationships refined over time.</a:t>
            </a:r>
          </a:p>
          <a:p>
            <a:r>
              <a:rPr lang="en-US" dirty="0" smtClean="0"/>
              <a:t>Table Types:</a:t>
            </a:r>
          </a:p>
          <a:p>
            <a:pPr lvl="1"/>
            <a:r>
              <a:rPr lang="en-US" dirty="0"/>
              <a:t>System Tables</a:t>
            </a:r>
          </a:p>
          <a:p>
            <a:pPr lvl="1"/>
            <a:r>
              <a:rPr lang="en-US" dirty="0"/>
              <a:t>Map Tables</a:t>
            </a:r>
          </a:p>
          <a:p>
            <a:pPr lvl="1"/>
            <a:r>
              <a:rPr lang="en-US" dirty="0"/>
              <a:t>Wafer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Database IDEs, such as NaviCat®, are convenient for visualizing the table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52467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Database Structure</a:t>
            </a:r>
            <a:br>
              <a:rPr lang="en-US" dirty="0" smtClean="0"/>
            </a:br>
            <a:r>
              <a:rPr lang="en-US" sz="3100" dirty="0" smtClean="0"/>
              <a:t>Model</a:t>
            </a:r>
          </a:p>
        </p:txBody>
      </p:sp>
      <p:pic>
        <p:nvPicPr>
          <p:cNvPr id="4" name="Content Placeholder 3" descr="padb_v3_model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090" r="-28090"/>
          <a:stretch>
            <a:fillRect/>
          </a:stretch>
        </p:blipFill>
        <p:spPr>
          <a:xfrm>
            <a:off x="-152400" y="1524000"/>
            <a:ext cx="9489924" cy="5333999"/>
          </a:xfrm>
        </p:spPr>
      </p:pic>
    </p:spTree>
    <p:extLst>
      <p:ext uri="{BB962C8B-B14F-4D97-AF65-F5344CB8AC3E}">
        <p14:creationId xmlns:p14="http://schemas.microsoft.com/office/powerpoint/2010/main" val="2887364929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Data Producers and Consumers</a:t>
            </a:r>
            <a:endParaRPr lang="en-US" dirty="0"/>
          </a:p>
          <a:p>
            <a:r>
              <a:rPr lang="en-US" dirty="0" smtClean="0"/>
              <a:t>Data Sources</a:t>
            </a:r>
          </a:p>
          <a:p>
            <a:r>
              <a:rPr lang="en-US" dirty="0" smtClean="0"/>
              <a:t>Data Import</a:t>
            </a:r>
          </a:p>
          <a:p>
            <a:r>
              <a:rPr lang="en-US" dirty="0" smtClean="0"/>
              <a:t>Database Structure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Q&amp;A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Analysis</a:t>
            </a:r>
            <a:endParaRPr lang="en-US" dirty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Parametric </a:t>
            </a:r>
            <a:r>
              <a:rPr lang="en-US" dirty="0"/>
              <a:t>database </a:t>
            </a:r>
            <a:r>
              <a:rPr lang="en-US" dirty="0" smtClean="0"/>
              <a:t>is accessed via ODBC.</a:t>
            </a:r>
            <a:endParaRPr lang="en-US" dirty="0"/>
          </a:p>
          <a:p>
            <a:r>
              <a:rPr lang="en-US" dirty="0" smtClean="0"/>
              <a:t>Data analysis is </a:t>
            </a:r>
            <a:r>
              <a:rPr lang="en-US" dirty="0"/>
              <a:t>performed by querying the tables and views. </a:t>
            </a:r>
            <a:endParaRPr lang="en-US" dirty="0" smtClean="0"/>
          </a:p>
          <a:p>
            <a:r>
              <a:rPr lang="en-US" dirty="0" smtClean="0"/>
              <a:t>Third </a:t>
            </a:r>
            <a:r>
              <a:rPr lang="en-US" dirty="0"/>
              <a:t>party </a:t>
            </a:r>
            <a:r>
              <a:rPr lang="en-US" dirty="0" smtClean="0"/>
              <a:t>tools:</a:t>
            </a:r>
          </a:p>
          <a:p>
            <a:pPr lvl="1"/>
            <a:r>
              <a:rPr lang="en-US" dirty="0" smtClean="0"/>
              <a:t>R</a:t>
            </a:r>
          </a:p>
          <a:p>
            <a:pPr lvl="1"/>
            <a:r>
              <a:rPr lang="en-US" dirty="0"/>
              <a:t>J</a:t>
            </a:r>
            <a:r>
              <a:rPr lang="en-US" dirty="0" smtClean="0"/>
              <a:t>MP® </a:t>
            </a:r>
            <a:r>
              <a:rPr lang="en-US" dirty="0"/>
              <a:t>from </a:t>
            </a:r>
            <a:r>
              <a:rPr lang="en-US" dirty="0" smtClean="0"/>
              <a:t>SAS</a:t>
            </a:r>
            <a:endParaRPr lang="en-US" dirty="0"/>
          </a:p>
          <a:p>
            <a:pPr lvl="1"/>
            <a:r>
              <a:rPr lang="en-US" dirty="0" smtClean="0"/>
              <a:t>Matlab® from Mathworks</a:t>
            </a:r>
            <a:endParaRPr lang="en-US" dirty="0"/>
          </a:p>
          <a:p>
            <a:pPr lvl="1"/>
            <a:r>
              <a:rPr lang="en-US" dirty="0" smtClean="0"/>
              <a:t>Microsoft Excel®</a:t>
            </a:r>
          </a:p>
          <a:p>
            <a:pPr lvl="1"/>
            <a:r>
              <a:rPr lang="en-US" dirty="0" smtClean="0"/>
              <a:t>Scripting Languages, such as: Perl </a:t>
            </a:r>
            <a:r>
              <a:rPr lang="en-US" dirty="0"/>
              <a:t>and </a:t>
            </a:r>
            <a:r>
              <a:rPr lang="en-US" dirty="0" smtClean="0"/>
              <a:t>Python</a:t>
            </a:r>
          </a:p>
        </p:txBody>
      </p:sp>
    </p:spTree>
    <p:extLst>
      <p:ext uri="{BB962C8B-B14F-4D97-AF65-F5344CB8AC3E}">
        <p14:creationId xmlns:p14="http://schemas.microsoft.com/office/powerpoint/2010/main" val="2553496706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</a:p>
        </p:txBody>
      </p:sp>
      <p:sp>
        <p:nvSpPr>
          <p:cNvPr id="4" name="Action Button: Help 3"/>
          <p:cNvSpPr/>
          <p:nvPr/>
        </p:nvSpPr>
        <p:spPr>
          <a:xfrm>
            <a:off x="3581400" y="1752600"/>
            <a:ext cx="1752600" cy="1295400"/>
          </a:xfrm>
          <a:prstGeom prst="actionButtonHelp">
            <a:avLst/>
          </a:prstGeom>
          <a:solidFill>
            <a:schemeClr val="tx1"/>
          </a:solidFill>
          <a:ln w="19050">
            <a:solidFill>
              <a:schemeClr val="bg1"/>
            </a:solidFill>
          </a:ln>
          <a:effectLst>
            <a:outerShdw blurRad="39000" dist="25400" dir="5400000" rotWithShape="0">
              <a:schemeClr val="tx1">
                <a:alpha val="38000"/>
              </a:scheme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990600" y="3429000"/>
            <a:ext cx="6934200" cy="1752600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 smtClean="0"/>
              <a:t>Thank You!</a:t>
            </a:r>
          </a:p>
          <a:p>
            <a:pPr algn="ctr"/>
            <a:endParaRPr lang="en-US" dirty="0"/>
          </a:p>
          <a:p>
            <a:pPr marL="118872" indent="0" algn="ctr">
              <a:buNone/>
            </a:pPr>
            <a:r>
              <a:rPr lang="en-US" dirty="0" smtClean="0"/>
              <a:t>Jeremy W. Webb</a:t>
            </a:r>
          </a:p>
          <a:p>
            <a:pPr marL="118872" indent="0" algn="ctr">
              <a:buNone/>
            </a:pPr>
            <a:r>
              <a:rPr lang="en-US" dirty="0" smtClean="0"/>
              <a:t>J. Webb Consulting</a:t>
            </a:r>
          </a:p>
          <a:p>
            <a:pPr marL="118872" indent="0" algn="ctr">
              <a:buNone/>
            </a:pPr>
            <a:r>
              <a:rPr lang="en-US" dirty="0" smtClean="0"/>
              <a:t>jeremy.webb@jwebb-consulting.com</a:t>
            </a:r>
          </a:p>
        </p:txBody>
      </p:sp>
    </p:spTree>
    <p:extLst>
      <p:ext uri="{BB962C8B-B14F-4D97-AF65-F5344CB8AC3E}">
        <p14:creationId xmlns:p14="http://schemas.microsoft.com/office/powerpoint/2010/main" val="2826968696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Developing a parametric database for storing semiconductor test data: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Large volume of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Extracting useful information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Analyzing 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1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47932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Database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Producers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53783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 algn="l">
              <a:buFont typeface="Wingdings" charset="2"/>
              <a:buChar char="§"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IC </a:t>
            </a:r>
            <a:r>
              <a:rPr lang="en-US" sz="3200" b="0" dirty="0" smtClean="0">
                <a:solidFill>
                  <a:schemeClr val="tx1"/>
                </a:solidFill>
                <a:latin typeface="+mn-lt"/>
              </a:rPr>
              <a:t>Design and Test Engineers</a:t>
            </a:r>
            <a:endParaRPr lang="en-US" sz="3200" b="0" dirty="0">
              <a:solidFill>
                <a:schemeClr val="tx1"/>
              </a:solidFill>
              <a:latin typeface="+mn-lt"/>
            </a:endParaRPr>
          </a:p>
          <a:p>
            <a:pPr marL="347663" indent="-347663" algn="l">
              <a:buFont typeface="Wingdings" charset="2"/>
              <a:buChar char="§"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Wafer </a:t>
            </a:r>
            <a:r>
              <a:rPr lang="en-US" sz="3200" b="0" dirty="0" smtClean="0">
                <a:solidFill>
                  <a:schemeClr val="tx1"/>
                </a:solidFill>
                <a:latin typeface="+mn-lt"/>
              </a:rPr>
              <a:t>Foundries</a:t>
            </a:r>
            <a:endParaRPr lang="en-US" sz="3200" b="0" dirty="0">
              <a:solidFill>
                <a:schemeClr val="tx1"/>
              </a:solidFill>
              <a:latin typeface="+mn-lt"/>
            </a:endParaRPr>
          </a:p>
          <a:p>
            <a:pPr marL="347663" indent="-347663" algn="l">
              <a:buFont typeface="Wingdings" charset="2"/>
              <a:buChar char="§"/>
            </a:pPr>
            <a:r>
              <a:rPr lang="en-US" sz="3200" b="0" dirty="0">
                <a:solidFill>
                  <a:schemeClr val="tx1"/>
                </a:solidFill>
                <a:latin typeface="+mn-lt"/>
              </a:rPr>
              <a:t>Test </a:t>
            </a:r>
            <a:r>
              <a:rPr lang="en-US" sz="3200" b="0" dirty="0" smtClean="0">
                <a:solidFill>
                  <a:schemeClr val="tx1"/>
                </a:solidFill>
                <a:latin typeface="+mn-lt"/>
              </a:rPr>
              <a:t>Executive Software</a:t>
            </a:r>
            <a:endParaRPr lang="en-US" sz="32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-44098" y="1447800"/>
            <a:ext cx="6063898" cy="715355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dirty="0" smtClean="0"/>
              <a:t>Who or What Produces Data?</a:t>
            </a:r>
            <a:endParaRPr lang="en-US" sz="3600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-120298" y="3551845"/>
            <a:ext cx="5486400" cy="715355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dirty="0" smtClean="0"/>
              <a:t>Common Questions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81355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2"/>
              <a:buChar char="§"/>
            </a:pPr>
            <a:r>
              <a:rPr lang="en-US" sz="3200" b="0" dirty="0">
                <a:solidFill>
                  <a:srgbClr val="000000"/>
                </a:solidFill>
                <a:latin typeface="+mn-lt"/>
              </a:rPr>
              <a:t>What type of data do you 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generate?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Where do you store data?</a:t>
            </a:r>
            <a:endParaRPr lang="en-US" sz="3200" b="0" dirty="0">
              <a:solidFill>
                <a:srgbClr val="000000"/>
              </a:solidFill>
              <a:latin typeface="+mn-lt"/>
            </a:endParaRPr>
          </a:p>
          <a:p>
            <a:pPr marL="342900" indent="-342900" algn="l">
              <a:buFont typeface="Wingdings" charset="2"/>
              <a:buChar char="§"/>
            </a:pP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What </a:t>
            </a:r>
            <a:r>
              <a:rPr lang="en-US" sz="3200" b="0" dirty="0">
                <a:solidFill>
                  <a:srgbClr val="000000"/>
                </a:solidFill>
                <a:latin typeface="+mn-lt"/>
              </a:rPr>
              <a:t>type of specifications exist 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for  devices?</a:t>
            </a:r>
          </a:p>
        </p:txBody>
      </p:sp>
    </p:spTree>
    <p:extLst>
      <p:ext uri="{BB962C8B-B14F-4D97-AF65-F5344CB8AC3E}">
        <p14:creationId xmlns:p14="http://schemas.microsoft.com/office/powerpoint/2010/main" val="5703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Consumers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057400"/>
            <a:ext cx="6904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 algn="l">
              <a:buFont typeface="Wingdings" charset="2"/>
              <a:buChar char="§"/>
            </a:pPr>
            <a:r>
              <a:rPr lang="en-US" sz="3200" b="0" dirty="0" smtClean="0">
                <a:solidFill>
                  <a:schemeClr val="tx1"/>
                </a:solidFill>
                <a:latin typeface="+mn-lt"/>
              </a:rPr>
              <a:t>IC Design, T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est, and Quality Engineers</a:t>
            </a:r>
          </a:p>
          <a:p>
            <a:pPr marL="347663" indent="-347663" algn="l">
              <a:buFont typeface="Wingdings" charset="2"/>
              <a:buChar char="§"/>
            </a:pPr>
            <a:r>
              <a:rPr lang="en-US" sz="3200" b="0" dirty="0">
                <a:solidFill>
                  <a:srgbClr val="000000"/>
                </a:solidFill>
                <a:latin typeface="+mn-lt"/>
              </a:rPr>
              <a:t>Managers and Production Planners</a:t>
            </a:r>
          </a:p>
          <a:p>
            <a:pPr marL="347663" indent="-347663" algn="l">
              <a:buFont typeface="Wingdings" charset="2"/>
              <a:buChar char="§"/>
            </a:pP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Test Executive Software</a:t>
            </a:r>
            <a:endParaRPr lang="en-US" sz="32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-44098" y="1447800"/>
            <a:ext cx="6272784" cy="715355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dirty="0" smtClean="0"/>
              <a:t>Who or What Consumes Data?</a:t>
            </a:r>
            <a:endParaRPr lang="en-US" sz="3600" dirty="0"/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-120298" y="3551845"/>
            <a:ext cx="5486400" cy="715355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dirty="0" smtClean="0"/>
              <a:t>Common Questions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84124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7663" indent="-347663" algn="l">
              <a:buFont typeface="Wingdings" charset="2"/>
              <a:buChar char="§"/>
            </a:pPr>
            <a:r>
              <a:rPr lang="en-US" sz="3200" b="0" dirty="0">
                <a:solidFill>
                  <a:srgbClr val="000000"/>
                </a:solidFill>
                <a:latin typeface="+mn-lt"/>
              </a:rPr>
              <a:t>What type of data do 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you access?</a:t>
            </a:r>
            <a:r>
              <a:rPr lang="en-US" sz="3200" b="0" dirty="0">
                <a:solidFill>
                  <a:srgbClr val="000000"/>
                </a:solidFill>
                <a:latin typeface="+mn-lt"/>
              </a:rPr>
              <a:t>
Where do you access 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data?</a:t>
            </a:r>
            <a:endParaRPr lang="en-US" sz="3200" b="0" dirty="0">
              <a:solidFill>
                <a:srgbClr val="000000"/>
              </a:solidFill>
              <a:latin typeface="+mn-lt"/>
            </a:endParaRPr>
          </a:p>
          <a:p>
            <a:pPr marL="347663" indent="-347663" algn="l">
              <a:buFont typeface="Wingdings" charset="2"/>
              <a:buChar char="§"/>
            </a:pP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Do </a:t>
            </a:r>
            <a:r>
              <a:rPr lang="en-US" sz="3200" b="0" dirty="0">
                <a:solidFill>
                  <a:srgbClr val="000000"/>
                </a:solidFill>
                <a:latin typeface="+mn-lt"/>
              </a:rPr>
              <a:t>you have to reformat data prior to analysis</a:t>
            </a:r>
            <a:r>
              <a:rPr lang="en-US" sz="3200" b="0" dirty="0" smtClean="0">
                <a:solidFill>
                  <a:srgbClr val="000000"/>
                </a:solidFill>
                <a:latin typeface="+mn-lt"/>
              </a:rPr>
              <a:t>?</a:t>
            </a:r>
            <a:endParaRPr lang="en-US" sz="3200" b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4619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sz="4600" dirty="0"/>
              <a:t>Data </a:t>
            </a:r>
            <a:r>
              <a:rPr lang="en-US" sz="4600" dirty="0" smtClean="0"/>
              <a:t>Sources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sz="3100" dirty="0" smtClean="0"/>
              <a:t>Design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GDSII Documentation Layer</a:t>
            </a:r>
          </a:p>
          <a:p>
            <a:pPr lvl="1"/>
            <a:r>
              <a:rPr lang="en-US" dirty="0" smtClean="0"/>
              <a:t>Describes reticle makeup, including row/column positions of each DUT.</a:t>
            </a:r>
          </a:p>
          <a:p>
            <a:pPr lvl="1"/>
            <a:r>
              <a:rPr lang="en-US" dirty="0" smtClean="0"/>
              <a:t>Reticle row/column positions translated into wafer level X/Y coordinates.</a:t>
            </a:r>
          </a:p>
          <a:p>
            <a:pPr lvl="1"/>
            <a:r>
              <a:rPr lang="en-US" dirty="0" smtClean="0"/>
              <a:t>ChipID for each DUT calculated using wafer level X/Y coordinates.</a:t>
            </a:r>
          </a:p>
          <a:p>
            <a:pPr lvl="1"/>
            <a:r>
              <a:rPr lang="en-US" dirty="0" smtClean="0"/>
              <a:t>ChipID used to link measurement data with appropriate DUT.</a:t>
            </a:r>
          </a:p>
        </p:txBody>
      </p:sp>
    </p:spTree>
    <p:extLst>
      <p:ext uri="{BB962C8B-B14F-4D97-AF65-F5344CB8AC3E}">
        <p14:creationId xmlns:p14="http://schemas.microsoft.com/office/powerpoint/2010/main" val="1706986141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sz="4600" dirty="0"/>
              <a:t>Data </a:t>
            </a:r>
            <a:r>
              <a:rPr lang="en-US" sz="4600" dirty="0" smtClean="0"/>
              <a:t>Sources</a:t>
            </a:r>
            <a:r>
              <a:rPr lang="en-US" sz="4600" dirty="0"/>
              <a:t/>
            </a:r>
            <a:br>
              <a:rPr lang="en-US" sz="4600" dirty="0"/>
            </a:br>
            <a:r>
              <a:rPr lang="en-US" sz="3100" dirty="0" smtClean="0"/>
              <a:t>Design Data – Process</a:t>
            </a:r>
          </a:p>
        </p:txBody>
      </p:sp>
      <p:pic>
        <p:nvPicPr>
          <p:cNvPr id="4" name="Content Placeholder 3" descr="wafer_mask_gdsii_flow_v3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47" r="-283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0585041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800" dirty="0">
                <a:latin typeface="Courier New"/>
              </a:rPr>
              <a:t>&lt;?xml version="1.0" encoding="UTF-8"?&gt;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&lt;mask&gt;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&lt;info&gt;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&lt;/info&gt;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&lt;mask_params&gt;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&lt;/mask_params&gt;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&lt;gdsii&gt;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&lt;/gdsii&gt;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&lt;reticle&gt;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&lt;/reticle&gt;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&lt;dut id="DEV-01"&gt;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&lt;/dut&gt;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&lt;die id="A5500"&gt;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    &lt;/die&gt;</a:t>
            </a:r>
          </a:p>
          <a:p>
            <a:pPr marL="0" indent="0">
              <a:buNone/>
            </a:pPr>
            <a:r>
              <a:rPr lang="ro-RO" sz="1800" dirty="0">
                <a:latin typeface="Courier New"/>
              </a:rPr>
              <a:t>&lt;/mask&gt; </a:t>
            </a:r>
            <a:endParaRPr lang="en-US" sz="1800" dirty="0">
              <a:latin typeface="Courier New"/>
            </a:endParaRPr>
          </a:p>
        </p:txBody>
      </p:sp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Sources</a:t>
            </a:r>
            <a:br>
              <a:rPr lang="en-US" dirty="0" smtClean="0"/>
            </a:br>
            <a:r>
              <a:rPr lang="en-US" sz="3100" dirty="0" smtClean="0"/>
              <a:t>Design Data – XML File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524000"/>
            <a:ext cx="6553200" cy="4953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&lt;info&gt;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&lt;mask_name&gt;aa001&lt;/mask_name&gt;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&lt;timestamp&gt;1404616217&lt;/timestamp&gt;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&lt;material&gt;gaas&lt;/material&gt;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&lt;device_type&gt;wafer&lt;/device_type&gt;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&lt;makeup&gt;whole&lt;/makeup&gt;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&lt;foundry&gt;foundry1&lt;/foundry&gt;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&lt;/info</a:t>
            </a:r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&gt;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14400" y="15240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&lt;mask_params&gt;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&lt;x_width&gt;150000.0&lt;/x_width&gt;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&lt;y_height&gt;150000.0&lt;/y_height&gt;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&lt;center_column&gt;4.0&lt;/center_column&gt;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&lt;center_row&gt;4.0&lt;/center_row&gt;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&lt;x_offset&gt;0.0&lt;/x_offset&gt;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&lt;y_offset&gt;7.0&lt;/y_offset&gt;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&lt;rim_scale&gt;1.2&lt;/rim_scale&gt;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&lt;max_reticle_cols&gt;9.0&lt;/max_reticle_cols&gt;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&lt;max_reticle_rows&gt;8.0&lt;/max_reticle_rows&gt;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&lt;wafer_x_offset&gt;-1000.0&lt;/wafer_x_offset&gt;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&lt;wafer_y_offset&gt;0.0&lt;/wafer_y_offset&gt;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&lt;inner_ring&gt;0.96&lt;/inner_ring&gt;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&lt;middle_ring&gt;0.98&lt;/middle_ring&gt;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&lt;outer_ring&gt;1.0&lt;/outer_ring&gt;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&lt;pcm_xoffset&gt;0.0&lt;/pcm_xoffset&gt;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&lt;/mask_params&gt;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14400" y="15240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&lt;gdsii&gt;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&lt;filename&gt;mychip.gds&lt;/filename&gt;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&lt;filesize&gt;51200&lt;/filesize&gt;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&lt;filepath&gt;/prod/wafer/mychip/&lt;/filepath&gt;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&lt;fileblob&gt;&lt;snip&gt;&lt;/fileblob&gt;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&lt;filedump&gt;&lt;snip&gt;&lt;/filedump&gt;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&lt;timestamp&gt;1404616217&lt;/timestamp&gt;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&lt;quadrant&gt;Q&lt;/quadrant&gt;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&lt;/gdsii&gt;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&lt;reticle&gt;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&lt;width&gt;18400&lt;/width&gt;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&lt;height&gt;21320&lt;/height&gt;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&lt;scale&gt;0.00000100&lt;/scale&gt;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&lt;units&gt;meters&lt;/units&gt;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&lt;makeup&gt;whole&lt;/makeup&gt;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&lt;/reticle&gt;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14400" y="1524000"/>
            <a:ext cx="7315200" cy="4953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&lt;dut id="DEV-01"&gt;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&lt;dut_key&gt;DEV-01&lt;/dut_key&gt;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&lt;dut_family&gt;DEV&lt;/dut_family&gt;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&lt;dut_type&gt;01&lt;/dut_type&gt;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&lt;dut_x&gt;920&lt;/dut_x&gt;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&lt;dut_y&gt;1640&lt;/dut_y&gt;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&lt;/dut&gt;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&lt;dut id="PCM-01"&gt;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&lt;dut_key&gt;PCM-01&lt;/dut_key&gt;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&lt;dut_family&gt;PCM&lt;/dut_family&gt;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&lt;dut_type&gt;01&lt;/dut_type&gt;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&lt;dut_x&gt;920&lt;/dut_x&gt;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&lt;dut_y&gt;1640&lt;/dut_y&gt;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&lt;/dut&gt;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14400" y="1524000"/>
            <a:ext cx="7315200" cy="5334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&lt;die id="A5500"&gt;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&lt;die_key&gt;DEV-01&lt;/die_key&gt;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&lt;die_family&gt;DEV&lt;/die_family&gt;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&lt;die_type&gt;01&lt;/die_type&gt;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&lt;die_quadrant&gt;A&lt;/die_quadrant&gt;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&lt;die_x&gt;73600&lt;/die_x&gt;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&lt;die_y&gt;63960&lt;/die_y&gt;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&lt;die_edge&gt;0&lt;/die_edge&gt;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&lt;/die&gt;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&lt;die id="snip"&gt;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&lt;/die&gt;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&lt;die id="D5501"&gt;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&lt;die_key&gt;DEV-01&lt;/die_key&gt;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&lt;die_family&gt;DEV&lt;/die_family&gt;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&lt;die_type&gt;01&lt;/die_type&gt;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&lt;die_quadrant&gt;D&lt;/die_quadrant&gt;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&lt;die_x&gt;74520&lt;/die_x&gt;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&lt;die_y&gt;63960&lt;/die_y&gt;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    &lt;die_edge&gt;0&lt;/die_edge&gt;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urier New"/>
                <a:cs typeface="Courier New"/>
              </a:rPr>
              <a:t>&lt;/die&gt;</a:t>
            </a:r>
            <a:endParaRPr lang="en-US" dirty="0" smtClean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4235686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2" grpId="0" animBg="1"/>
      <p:bldP spid="12" grpId="1" animBg="1"/>
      <p:bldP spid="10" grpId="0" animBg="1"/>
      <p:bldP spid="10" grpId="1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128AB8EEED484E9F753CC308FB8483" ma:contentTypeVersion="1" ma:contentTypeDescription="Create a new document." ma:contentTypeScope="" ma:versionID="5e7ace20a3b654cd040dd53a9302b3f6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4C8FA49-C776-4D0B-A069-51ED1106061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14F0399-AD7A-4C46-B2E5-641381C07D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0A2F05-046A-4CB8-B919-334AA5FED5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67264</TotalTime>
  <Words>2709</Words>
  <Application>Microsoft Macintosh PowerPoint</Application>
  <PresentationFormat>On-screen Show (4:3)</PresentationFormat>
  <Paragraphs>387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A Method for Storing  Semiconductor Test Data to Simplify Data Analysis</vt:lpstr>
      <vt:lpstr>Outline</vt:lpstr>
      <vt:lpstr>Introduction</vt:lpstr>
      <vt:lpstr>Parametric Database Design</vt:lpstr>
      <vt:lpstr>Data Producers</vt:lpstr>
      <vt:lpstr>Data Consumers</vt:lpstr>
      <vt:lpstr>Data Sources Design Data</vt:lpstr>
      <vt:lpstr>Data Sources Design Data – Process</vt:lpstr>
      <vt:lpstr>Data Sources Design Data – XML File</vt:lpstr>
      <vt:lpstr>Data Sources Foundry Data</vt:lpstr>
      <vt:lpstr>Data Sources Foundry Data – Process</vt:lpstr>
      <vt:lpstr>Data Sources Production Data</vt:lpstr>
      <vt:lpstr>Data Sources Production Data – Process</vt:lpstr>
      <vt:lpstr>Data Sources Production Data – Parametric Test Data</vt:lpstr>
      <vt:lpstr>Data Sources Production Data – Swept Measurement Data</vt:lpstr>
      <vt:lpstr>Data Import Production Data</vt:lpstr>
      <vt:lpstr>Data Import Foundry Import</vt:lpstr>
      <vt:lpstr>Database Structure Table Creation</vt:lpstr>
      <vt:lpstr>Database Structure Model</vt:lpstr>
      <vt:lpstr>Data Analysis</vt:lpstr>
      <vt:lpstr>Questions</vt:lpstr>
    </vt:vector>
  </TitlesOfParts>
  <Manager/>
  <Company>J. Webb Consulting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for Storing Semiconductor Test Data to Simplify Data Analysis</dc:title>
  <dc:subject>Semiconductor, Wafer, Analysis, Database</dc:subject>
  <dc:creator>Jeremy W. Webb</dc:creator>
  <cp:keywords>AUTOTESTCON 2016, Semiconductor, Wafer, Analysis, Database</cp:keywords>
  <dc:description/>
  <cp:lastModifiedBy>Jeremy Webb</cp:lastModifiedBy>
  <cp:revision>499</cp:revision>
  <cp:lastPrinted>2012-03-14T04:25:39Z</cp:lastPrinted>
  <dcterms:created xsi:type="dcterms:W3CDTF">2012-02-11T23:15:32Z</dcterms:created>
  <dcterms:modified xsi:type="dcterms:W3CDTF">2016-09-15T06:20:41Z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0x010100B4128AB8EEED484E9F753CC308FB8483</vt:lpwstr>
  </property>
</Properties>
</file>